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  <p:sldId id="261" r:id="rId10"/>
    <p:sldId id="262" r:id="rId11"/>
    <p:sldId id="270" r:id="rId12"/>
    <p:sldId id="263" r:id="rId13"/>
    <p:sldId id="264" r:id="rId14"/>
    <p:sldId id="265" r:id="rId15"/>
    <p:sldId id="271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849E1A-561C-426C-A2D6-E94B2BDE9853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98089-CFA2-4338-AF1D-BE623F396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Meď, striebro, zlato</a:t>
            </a:r>
            <a:br>
              <a:rPr lang="sk-SK" dirty="0" smtClean="0"/>
            </a:br>
            <a:r>
              <a:rPr lang="sk-SK" sz="2800" i="1" dirty="0" smtClean="0"/>
              <a:t>I.B skupina</a:t>
            </a:r>
            <a:endParaRPr lang="en-US" sz="28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Spracoval: Lukáš </a:t>
            </a:r>
            <a:r>
              <a:rPr lang="sk-SK" dirty="0" err="1" smtClean="0"/>
              <a:t>Blaško</a:t>
            </a:r>
            <a:r>
              <a:rPr lang="sk-SK" dirty="0" smtClean="0"/>
              <a:t>, VI.OA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 zemskej </a:t>
            </a:r>
            <a:r>
              <a:rPr lang="en-US" dirty="0" err="1" smtClean="0"/>
              <a:t>kôre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striebro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en-US" dirty="0" err="1" smtClean="0"/>
              <a:t>vzácne</a:t>
            </a:r>
            <a:r>
              <a:rPr lang="en-US" dirty="0" smtClean="0"/>
              <a:t>. </a:t>
            </a:r>
            <a:r>
              <a:rPr lang="en-US" dirty="0" err="1" smtClean="0"/>
              <a:t>Priemerný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činí</a:t>
            </a:r>
            <a:r>
              <a:rPr lang="en-US" dirty="0" smtClean="0"/>
              <a:t> </a:t>
            </a:r>
            <a:r>
              <a:rPr lang="en-US" dirty="0" err="1" smtClean="0"/>
              <a:t>okolo</a:t>
            </a:r>
            <a:r>
              <a:rPr lang="en-US" dirty="0" smtClean="0"/>
              <a:t> 0,07 – 0,1 mg/kg. V </a:t>
            </a:r>
            <a:r>
              <a:rPr lang="en-US" dirty="0" err="1" smtClean="0"/>
              <a:t>morskej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je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koncentrácia</a:t>
            </a:r>
            <a:r>
              <a:rPr lang="en-US" dirty="0" smtClean="0"/>
              <a:t> </a:t>
            </a:r>
            <a:r>
              <a:rPr lang="en-US" dirty="0" err="1" smtClean="0"/>
              <a:t>približne</a:t>
            </a:r>
            <a:r>
              <a:rPr lang="en-US" dirty="0" smtClean="0"/>
              <a:t> 3 </a:t>
            </a:r>
            <a:r>
              <a:rPr lang="en-US" dirty="0" err="1" smtClean="0"/>
              <a:t>mikrogramy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liter. </a:t>
            </a:r>
            <a:r>
              <a:rPr lang="en-US" dirty="0" err="1" smtClean="0"/>
              <a:t>Predpokladá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vesmíre</a:t>
            </a:r>
            <a:r>
              <a:rPr lang="en-US" dirty="0" smtClean="0"/>
              <a:t> </a:t>
            </a:r>
            <a:r>
              <a:rPr lang="en-US" dirty="0" err="1" smtClean="0"/>
              <a:t>pripadá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atóm</a:t>
            </a:r>
            <a:r>
              <a:rPr lang="en-US" dirty="0" smtClean="0"/>
              <a:t> </a:t>
            </a:r>
            <a:r>
              <a:rPr lang="en-US" dirty="0" err="1" smtClean="0"/>
              <a:t>striebra</a:t>
            </a:r>
            <a:r>
              <a:rPr lang="en-US" dirty="0" smtClean="0"/>
              <a:t> </a:t>
            </a:r>
            <a:r>
              <a:rPr lang="en-US" dirty="0" err="1" smtClean="0"/>
              <a:t>približne</a:t>
            </a:r>
            <a:r>
              <a:rPr lang="en-US" dirty="0" smtClean="0"/>
              <a:t> </a:t>
            </a:r>
            <a:r>
              <a:rPr lang="en-US" dirty="0" err="1" smtClean="0"/>
              <a:t>bilión</a:t>
            </a:r>
            <a:r>
              <a:rPr lang="en-US" dirty="0" smtClean="0"/>
              <a:t> </a:t>
            </a:r>
            <a:r>
              <a:rPr lang="en-US" dirty="0" err="1" smtClean="0"/>
              <a:t>atómov</a:t>
            </a:r>
            <a:r>
              <a:rPr lang="en-US" dirty="0" smtClean="0"/>
              <a:t> vodíka.</a:t>
            </a:r>
            <a:endParaRPr lang="sk-SK" dirty="0" smtClean="0"/>
          </a:p>
          <a:p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prírode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striebro</a:t>
            </a:r>
            <a:r>
              <a:rPr lang="en-US" dirty="0" smtClean="0"/>
              <a:t> </a:t>
            </a:r>
            <a:r>
              <a:rPr lang="en-US" dirty="0" err="1" smtClean="0"/>
              <a:t>obyčajne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v </a:t>
            </a:r>
            <a:r>
              <a:rPr lang="en-US" dirty="0" err="1" smtClean="0"/>
              <a:t>zlúčeninách</a:t>
            </a:r>
            <a:r>
              <a:rPr lang="en-US" dirty="0" smtClean="0"/>
              <a:t>, </a:t>
            </a:r>
            <a:r>
              <a:rPr lang="en-US" dirty="0" err="1" smtClean="0"/>
              <a:t>prípadnej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čistý</a:t>
            </a:r>
            <a:r>
              <a:rPr lang="en-US" dirty="0" smtClean="0"/>
              <a:t> </a:t>
            </a:r>
            <a:r>
              <a:rPr lang="en-US" dirty="0" err="1" smtClean="0"/>
              <a:t>kov</a:t>
            </a:r>
            <a:r>
              <a:rPr lang="en-US" dirty="0" smtClean="0"/>
              <a:t>.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vždy</a:t>
            </a:r>
            <a:r>
              <a:rPr lang="en-US" dirty="0" smtClean="0"/>
              <a:t> je </a:t>
            </a:r>
            <a:r>
              <a:rPr lang="en-US" dirty="0" err="1" smtClean="0"/>
              <a:t>striebro</a:t>
            </a:r>
            <a:r>
              <a:rPr lang="en-US" dirty="0" smtClean="0"/>
              <a:t> </a:t>
            </a:r>
            <a:r>
              <a:rPr lang="en-US" dirty="0" err="1" smtClean="0"/>
              <a:t>prímesou</a:t>
            </a:r>
            <a:r>
              <a:rPr lang="en-US" dirty="0" smtClean="0"/>
              <a:t> v </a:t>
            </a:r>
            <a:r>
              <a:rPr lang="en-US" dirty="0" err="1" smtClean="0"/>
              <a:t>rýdzom</a:t>
            </a:r>
            <a:r>
              <a:rPr lang="en-US" dirty="0" smtClean="0"/>
              <a:t> </a:t>
            </a:r>
            <a:r>
              <a:rPr lang="en-US" dirty="0" err="1" smtClean="0"/>
              <a:t>prírodnom</a:t>
            </a:r>
            <a:r>
              <a:rPr lang="en-US" dirty="0" smtClean="0"/>
              <a:t> zlate. Z </a:t>
            </a:r>
            <a:r>
              <a:rPr lang="en-US" dirty="0" err="1" smtClean="0"/>
              <a:t>minerálov</a:t>
            </a:r>
            <a:r>
              <a:rPr lang="en-US" dirty="0" smtClean="0"/>
              <a:t> </a:t>
            </a:r>
            <a:r>
              <a:rPr lang="en-US" dirty="0" err="1" smtClean="0"/>
              <a:t>striebra</a:t>
            </a:r>
            <a:r>
              <a:rPr lang="en-US" dirty="0" smtClean="0"/>
              <a:t> je </a:t>
            </a:r>
            <a:r>
              <a:rPr lang="en-US" dirty="0" err="1" smtClean="0"/>
              <a:t>najvýznamnejší</a:t>
            </a:r>
            <a:r>
              <a:rPr lang="en-US" dirty="0" smtClean="0"/>
              <a:t> </a:t>
            </a:r>
            <a:r>
              <a:rPr lang="en-US" b="1" dirty="0" smtClean="0"/>
              <a:t>akantit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vysokoteplotná</a:t>
            </a:r>
            <a:r>
              <a:rPr lang="en-US" dirty="0" smtClean="0"/>
              <a:t> </a:t>
            </a:r>
            <a:r>
              <a:rPr lang="en-US" dirty="0" err="1" smtClean="0"/>
              <a:t>modifikácia</a:t>
            </a:r>
            <a:r>
              <a:rPr lang="en-US" dirty="0" smtClean="0"/>
              <a:t> (</a:t>
            </a:r>
            <a:r>
              <a:rPr lang="en-US" dirty="0" err="1" smtClean="0"/>
              <a:t>nad</a:t>
            </a:r>
            <a:r>
              <a:rPr lang="en-US" dirty="0" smtClean="0"/>
              <a:t> 179 °C) </a:t>
            </a:r>
            <a:r>
              <a:rPr lang="en-US" b="1" dirty="0" smtClean="0"/>
              <a:t>argentit</a:t>
            </a:r>
            <a:r>
              <a:rPr lang="en-US" dirty="0" smtClean="0"/>
              <a:t> Ag</a:t>
            </a:r>
            <a:r>
              <a:rPr lang="en-US" baseline="-25000" dirty="0" smtClean="0"/>
              <a:t>2</a:t>
            </a:r>
            <a:r>
              <a:rPr lang="en-US" dirty="0" smtClean="0"/>
              <a:t>S.</a:t>
            </a:r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STRIEBRO – výskyt a výroba</a:t>
            </a:r>
            <a:endParaRPr lang="en-US" dirty="0"/>
          </a:p>
        </p:txBody>
      </p:sp>
      <p:pic>
        <p:nvPicPr>
          <p:cNvPr id="15362" name="Picture 2" descr="http://t1.gstatic.com/images?q=tbn:ANd9GcTitfmsf1_LMf2VZSS3vvh1pcQY4R5To2vMqDtQTQwDYEYGf4Lg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3721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zdroj</a:t>
            </a:r>
            <a:r>
              <a:rPr lang="en-US" dirty="0" smtClean="0"/>
              <a:t> pre </a:t>
            </a:r>
            <a:r>
              <a:rPr lang="en-US" dirty="0" err="1" smtClean="0"/>
              <a:t>priemyslové</a:t>
            </a:r>
            <a:r>
              <a:rPr lang="en-US" dirty="0" smtClean="0"/>
              <a:t> </a:t>
            </a:r>
            <a:r>
              <a:rPr lang="en-US" dirty="0" err="1" smtClean="0"/>
              <a:t>získavanie</a:t>
            </a:r>
            <a:r>
              <a:rPr lang="en-US" dirty="0" smtClean="0"/>
              <a:t> </a:t>
            </a:r>
            <a:r>
              <a:rPr lang="en-US" dirty="0" err="1" smtClean="0"/>
              <a:t>striebra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b="1" dirty="0" err="1" smtClean="0"/>
              <a:t>rudy</a:t>
            </a:r>
            <a:r>
              <a:rPr lang="en-US" b="1" dirty="0" smtClean="0"/>
              <a:t> olova, </a:t>
            </a:r>
            <a:r>
              <a:rPr lang="en-US" b="1" dirty="0" err="1" smtClean="0"/>
              <a:t>medi</a:t>
            </a:r>
            <a:r>
              <a:rPr lang="en-US" b="1" dirty="0" smtClean="0"/>
              <a:t>, </a:t>
            </a:r>
            <a:r>
              <a:rPr lang="en-US" b="1" dirty="0" err="1" smtClean="0"/>
              <a:t>niklu</a:t>
            </a:r>
            <a:r>
              <a:rPr lang="en-US" b="1" dirty="0" smtClean="0"/>
              <a:t> </a:t>
            </a:r>
            <a:r>
              <a:rPr lang="en-US" b="1" dirty="0" err="1" smtClean="0"/>
              <a:t>alebo</a:t>
            </a:r>
            <a:r>
              <a:rPr lang="en-US" b="1" dirty="0" smtClean="0"/>
              <a:t> </a:t>
            </a:r>
            <a:r>
              <a:rPr lang="en-US" b="1" dirty="0" err="1" smtClean="0"/>
              <a:t>zinku</a:t>
            </a:r>
            <a:r>
              <a:rPr lang="en-US" dirty="0" smtClean="0"/>
              <a:t>. </a:t>
            </a:r>
            <a:r>
              <a:rPr lang="en-US" dirty="0" err="1" smtClean="0"/>
              <a:t>Najviac</a:t>
            </a:r>
            <a:r>
              <a:rPr lang="en-US" dirty="0" smtClean="0"/>
              <a:t> </a:t>
            </a:r>
            <a:r>
              <a:rPr lang="en-US" dirty="0" err="1" smtClean="0"/>
              <a:t>používanou</a:t>
            </a:r>
            <a:r>
              <a:rPr lang="en-US" dirty="0" smtClean="0"/>
              <a:t> </a:t>
            </a:r>
            <a:r>
              <a:rPr lang="en-US" dirty="0" err="1" smtClean="0"/>
              <a:t>metódou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získavanie</a:t>
            </a:r>
            <a:r>
              <a:rPr lang="en-US" dirty="0" smtClean="0"/>
              <a:t> </a:t>
            </a:r>
            <a:r>
              <a:rPr lang="en-US" dirty="0" err="1" smtClean="0"/>
              <a:t>rýdzeho</a:t>
            </a:r>
            <a:r>
              <a:rPr lang="en-US" dirty="0" smtClean="0"/>
              <a:t> </a:t>
            </a:r>
            <a:r>
              <a:rPr lang="en-US" dirty="0" err="1" smtClean="0"/>
              <a:t>striebra</a:t>
            </a:r>
            <a:r>
              <a:rPr lang="en-US" dirty="0" smtClean="0"/>
              <a:t> je </a:t>
            </a:r>
            <a:r>
              <a:rPr lang="en-US" dirty="0" err="1" smtClean="0"/>
              <a:t>elektrolýza</a:t>
            </a:r>
            <a:r>
              <a:rPr lang="en-US" dirty="0" smtClean="0"/>
              <a:t>, z </a:t>
            </a:r>
            <a:r>
              <a:rPr lang="en-US" dirty="0" err="1" smtClean="0"/>
              <a:t>halogenidov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rýdze</a:t>
            </a:r>
            <a:r>
              <a:rPr lang="en-US" dirty="0" smtClean="0"/>
              <a:t> </a:t>
            </a:r>
            <a:r>
              <a:rPr lang="en-US" dirty="0" err="1" smtClean="0"/>
              <a:t>získať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pyrometalurgicky</a:t>
            </a:r>
            <a:r>
              <a:rPr lang="en-US" dirty="0" smtClean="0"/>
              <a:t> </a:t>
            </a:r>
            <a:r>
              <a:rPr lang="en-US" dirty="0" err="1" smtClean="0"/>
              <a:t>priamym</a:t>
            </a:r>
            <a:r>
              <a:rPr lang="en-US" dirty="0" smtClean="0"/>
              <a:t> </a:t>
            </a:r>
            <a:r>
              <a:rPr lang="en-US" dirty="0" err="1" smtClean="0"/>
              <a:t>tavením</a:t>
            </a:r>
            <a:r>
              <a:rPr lang="en-US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 err="1" smtClean="0"/>
              <a:t>Najväčšími</a:t>
            </a:r>
            <a:r>
              <a:rPr lang="en-US" dirty="0" smtClean="0"/>
              <a:t> </a:t>
            </a:r>
            <a:r>
              <a:rPr lang="en-US" dirty="0" err="1" smtClean="0"/>
              <a:t>svetovými</a:t>
            </a:r>
            <a:r>
              <a:rPr lang="en-US" dirty="0" smtClean="0"/>
              <a:t> </a:t>
            </a:r>
            <a:r>
              <a:rPr lang="en-US" dirty="0" err="1" smtClean="0"/>
              <a:t>producentami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Mexiko</a:t>
            </a:r>
            <a:r>
              <a:rPr lang="en-US" dirty="0" smtClean="0"/>
              <a:t>, </a:t>
            </a:r>
            <a:r>
              <a:rPr lang="en-US" dirty="0" err="1" smtClean="0"/>
              <a:t>Kanada</a:t>
            </a:r>
            <a:r>
              <a:rPr lang="en-US" dirty="0" smtClean="0"/>
              <a:t>, Peru, </a:t>
            </a:r>
            <a:r>
              <a:rPr lang="en-US" dirty="0" err="1" smtClean="0"/>
              <a:t>Austrália</a:t>
            </a:r>
            <a:r>
              <a:rPr lang="en-US" dirty="0" smtClean="0"/>
              <a:t> a USA.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STRIEBRO – výskyt a výroba</a:t>
            </a:r>
            <a:endParaRPr lang="en-US" dirty="0"/>
          </a:p>
        </p:txBody>
      </p:sp>
      <p:pic>
        <p:nvPicPr>
          <p:cNvPr id="24578" name="Picture 2" descr="http://t2.gstatic.com/images?q=tbn:ANd9GcST1s1kf_HpmEw_lSHbZBAhX0VwGlLvnCfa-ejpQhFH54BtOd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352800"/>
            <a:ext cx="1905000" cy="141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Striebro je predovšetkým technicky dôležitý kov. Je potrebné na fotografické účely, na výrobu šperkov, úžitkových a ozdobných predmetov, pre elektrotechnický priemysel, ako aj na liečebné a chemickotechnologické účely. </a:t>
            </a:r>
          </a:p>
          <a:p>
            <a:r>
              <a:rPr lang="sk-SK" dirty="0" smtClean="0"/>
              <a:t>V dôsledku klesajúcej produkcie a vzrastajúcich cien bude v budúcnosti striebro ako mincový kov nahradené inými kovmi, predovšetkým niklom a meďou.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STRIEBRO - použitie</a:t>
            </a:r>
            <a:endParaRPr lang="en-US" dirty="0"/>
          </a:p>
        </p:txBody>
      </p:sp>
      <p:pic>
        <p:nvPicPr>
          <p:cNvPr id="21506" name="Picture 2" descr="http://t2.gstatic.com/images?q=tbn:ANd9GcQqL4Lc9frvm2GhtIfm6JGSN2JQb5025tlyWKYy-V-GS9M_NP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1"/>
            <a:ext cx="2590800" cy="137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Protónové</a:t>
            </a:r>
            <a:r>
              <a:rPr lang="en-US" dirty="0" smtClean="0"/>
              <a:t> </a:t>
            </a:r>
            <a:r>
              <a:rPr lang="en-US" dirty="0" err="1" smtClean="0"/>
              <a:t>číslo</a:t>
            </a:r>
            <a:r>
              <a:rPr lang="en-US" dirty="0" smtClean="0"/>
              <a:t> : 79 </a:t>
            </a:r>
            <a:endParaRPr lang="sk-SK" dirty="0" smtClean="0"/>
          </a:p>
          <a:p>
            <a:r>
              <a:rPr lang="en-US" dirty="0" err="1" smtClean="0"/>
              <a:t>Konfigurácia</a:t>
            </a:r>
            <a:r>
              <a:rPr lang="en-US" dirty="0" smtClean="0"/>
              <a:t> : [</a:t>
            </a:r>
            <a:r>
              <a:rPr lang="en-US" dirty="0" err="1" smtClean="0"/>
              <a:t>Xe</a:t>
            </a:r>
            <a:r>
              <a:rPr lang="en-US" dirty="0" smtClean="0"/>
              <a:t>]4f</a:t>
            </a:r>
            <a:r>
              <a:rPr lang="en-US" baseline="30000" dirty="0" smtClean="0"/>
              <a:t>14</a:t>
            </a:r>
            <a:r>
              <a:rPr lang="en-US" dirty="0" smtClean="0"/>
              <a:t> 5d</a:t>
            </a:r>
            <a:r>
              <a:rPr lang="en-US" baseline="30000" dirty="0" smtClean="0"/>
              <a:t>10</a:t>
            </a:r>
            <a:r>
              <a:rPr lang="en-US" dirty="0" smtClean="0"/>
              <a:t>6s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Fyzikálne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topenia</a:t>
            </a:r>
            <a:r>
              <a:rPr lang="en-US" dirty="0" smtClean="0"/>
              <a:t> : 1063 </a:t>
            </a:r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varu</a:t>
            </a:r>
            <a:r>
              <a:rPr lang="en-US" dirty="0" smtClean="0"/>
              <a:t> : 2966 </a:t>
            </a:r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vzduchu</a:t>
            </a:r>
            <a:r>
              <a:rPr lang="en-US" dirty="0" smtClean="0"/>
              <a:t> </a:t>
            </a:r>
            <a:r>
              <a:rPr lang="en-US" dirty="0" err="1" smtClean="0"/>
              <a:t>stály</a:t>
            </a:r>
            <a:r>
              <a:rPr lang="en-US" dirty="0" smtClean="0"/>
              <a:t>, </a:t>
            </a:r>
            <a:r>
              <a:rPr lang="en-US" dirty="0" err="1" smtClean="0"/>
              <a:t>žltý</a:t>
            </a:r>
            <a:r>
              <a:rPr lang="en-US" dirty="0" smtClean="0"/>
              <a:t>, </a:t>
            </a:r>
            <a:r>
              <a:rPr lang="en-US" dirty="0" err="1" smtClean="0"/>
              <a:t>lesklý</a:t>
            </a:r>
            <a:r>
              <a:rPr lang="en-US" dirty="0" smtClean="0"/>
              <a:t> </a:t>
            </a:r>
            <a:r>
              <a:rPr lang="en-US" dirty="0" err="1" smtClean="0"/>
              <a:t>kov</a:t>
            </a:r>
            <a:endParaRPr lang="en-US" dirty="0" smtClean="0"/>
          </a:p>
          <a:p>
            <a:r>
              <a:rPr lang="en-US" dirty="0" err="1" smtClean="0"/>
              <a:t>najkujnejší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všetkých</a:t>
            </a:r>
            <a:r>
              <a:rPr lang="en-US" dirty="0" smtClean="0"/>
              <a:t> </a:t>
            </a:r>
            <a:r>
              <a:rPr lang="en-US" dirty="0" err="1" smtClean="0"/>
              <a:t>kovov</a:t>
            </a:r>
            <a:r>
              <a:rPr lang="en-US" dirty="0" smtClean="0"/>
              <a:t>,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najväčšiu</a:t>
            </a:r>
            <a:r>
              <a:rPr lang="en-US" dirty="0" smtClean="0"/>
              <a:t> </a:t>
            </a:r>
            <a:r>
              <a:rPr lang="en-US" dirty="0" err="1" smtClean="0"/>
              <a:t>ťažnosť</a:t>
            </a:r>
            <a:r>
              <a:rPr lang="en-US" dirty="0" smtClean="0"/>
              <a:t> </a:t>
            </a:r>
            <a:r>
              <a:rPr lang="en-US" sz="2000" dirty="0" smtClean="0"/>
              <a:t>(z 1 kg </a:t>
            </a:r>
            <a:r>
              <a:rPr lang="en-US" sz="2000" dirty="0" err="1" smtClean="0"/>
              <a:t>možno</a:t>
            </a:r>
            <a:r>
              <a:rPr lang="en-US" sz="2000" dirty="0" smtClean="0"/>
              <a:t> </a:t>
            </a:r>
            <a:r>
              <a:rPr lang="en-US" sz="2000" dirty="0" err="1" smtClean="0"/>
              <a:t>vytiahnuť</a:t>
            </a:r>
            <a:r>
              <a:rPr lang="en-US" sz="2000" dirty="0" smtClean="0"/>
              <a:t> </a:t>
            </a:r>
            <a:r>
              <a:rPr lang="en-US" sz="2000" dirty="0" err="1" smtClean="0"/>
              <a:t>drôtik</a:t>
            </a:r>
            <a:r>
              <a:rPr lang="en-US" sz="2000" dirty="0" smtClean="0"/>
              <a:t> </a:t>
            </a:r>
            <a:r>
              <a:rPr lang="en-US" sz="2000" dirty="0" err="1" smtClean="0"/>
              <a:t>dlhý</a:t>
            </a:r>
            <a:r>
              <a:rPr lang="en-US" sz="2000" dirty="0" smtClean="0"/>
              <a:t> 3 km)</a:t>
            </a:r>
          </a:p>
          <a:p>
            <a:r>
              <a:rPr lang="en-US" dirty="0" err="1" smtClean="0"/>
              <a:t>názov</a:t>
            </a:r>
            <a:r>
              <a:rPr lang="en-US" dirty="0" smtClean="0"/>
              <a:t> </a:t>
            </a:r>
            <a:r>
              <a:rPr lang="en-US" dirty="0" err="1" smtClean="0"/>
              <a:t>rannej</a:t>
            </a:r>
            <a:r>
              <a:rPr lang="en-US" dirty="0" smtClean="0"/>
              <a:t> </a:t>
            </a:r>
            <a:r>
              <a:rPr lang="en-US" dirty="0" err="1" smtClean="0"/>
              <a:t>zory</a:t>
            </a:r>
            <a:r>
              <a:rPr lang="en-US" dirty="0" smtClean="0"/>
              <a:t> - </a:t>
            </a:r>
            <a:r>
              <a:rPr lang="en-US" dirty="0" err="1" smtClean="0"/>
              <a:t>auróry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ZLATO – </a:t>
            </a:r>
            <a:r>
              <a:rPr lang="sk-SK" dirty="0" err="1" smtClean="0"/>
              <a:t>Aurum</a:t>
            </a:r>
            <a:r>
              <a:rPr lang="sk-SK" dirty="0" smtClean="0"/>
              <a:t> - Au</a:t>
            </a:r>
            <a:endParaRPr lang="en-US" dirty="0"/>
          </a:p>
        </p:txBody>
      </p:sp>
      <p:pic>
        <p:nvPicPr>
          <p:cNvPr id="20482" name="Picture 2" descr="zla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447800"/>
            <a:ext cx="2571750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r>
              <a:rPr lang="en-US" dirty="0" err="1" smtClean="0"/>
              <a:t>Zlato</a:t>
            </a:r>
            <a:r>
              <a:rPr lang="en-US" dirty="0" smtClean="0"/>
              <a:t> je v zemskej </a:t>
            </a:r>
            <a:r>
              <a:rPr lang="en-US" dirty="0" err="1" smtClean="0"/>
              <a:t>kôre</a:t>
            </a:r>
            <a:r>
              <a:rPr lang="en-US" dirty="0" smtClean="0"/>
              <a:t> </a:t>
            </a:r>
            <a:r>
              <a:rPr lang="en-US" dirty="0" err="1" smtClean="0"/>
              <a:t>veľmi</a:t>
            </a:r>
            <a:r>
              <a:rPr lang="en-US" dirty="0" smtClean="0"/>
              <a:t> </a:t>
            </a:r>
            <a:r>
              <a:rPr lang="en-US" dirty="0" err="1" smtClean="0"/>
              <a:t>vzácnym</a:t>
            </a:r>
            <a:r>
              <a:rPr lang="en-US" dirty="0" smtClean="0"/>
              <a:t> </a:t>
            </a:r>
            <a:r>
              <a:rPr lang="en-US" dirty="0" err="1" smtClean="0"/>
              <a:t>prvkom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horninách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vďaka</a:t>
            </a:r>
            <a:r>
              <a:rPr lang="en-US" dirty="0" smtClean="0"/>
              <a:t> </a:t>
            </a:r>
            <a:r>
              <a:rPr lang="en-US" dirty="0" err="1" smtClean="0"/>
              <a:t>svojej</a:t>
            </a:r>
            <a:r>
              <a:rPr lang="en-US" dirty="0" smtClean="0"/>
              <a:t> </a:t>
            </a:r>
            <a:r>
              <a:rPr lang="en-US" dirty="0" err="1" smtClean="0"/>
              <a:t>inertnosti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en-US" dirty="0" err="1" smtClean="0"/>
              <a:t>prakticky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b="1" dirty="0" err="1" smtClean="0"/>
              <a:t>rýdzi</a:t>
            </a:r>
            <a:r>
              <a:rPr lang="en-US" b="1" dirty="0" smtClean="0"/>
              <a:t> </a:t>
            </a:r>
            <a:r>
              <a:rPr lang="en-US" b="1" dirty="0" err="1" smtClean="0"/>
              <a:t>kov</a:t>
            </a:r>
            <a:r>
              <a:rPr lang="en-US" dirty="0" smtClean="0"/>
              <a:t>. </a:t>
            </a:r>
            <a:r>
              <a:rPr lang="en-US" dirty="0" err="1" smtClean="0"/>
              <a:t>Kockový</a:t>
            </a:r>
            <a:r>
              <a:rPr lang="en-US" dirty="0" smtClean="0"/>
              <a:t> </a:t>
            </a:r>
            <a:r>
              <a:rPr lang="en-US" dirty="0" err="1" smtClean="0"/>
              <a:t>nerast</a:t>
            </a:r>
            <a:r>
              <a:rPr lang="en-US" dirty="0" smtClean="0"/>
              <a:t> </a:t>
            </a:r>
            <a:r>
              <a:rPr lang="en-US" dirty="0" err="1" smtClean="0"/>
              <a:t>vytvára</a:t>
            </a:r>
            <a:r>
              <a:rPr lang="en-US" dirty="0" smtClean="0"/>
              <a:t> </a:t>
            </a:r>
            <a:r>
              <a:rPr lang="en-US" dirty="0" err="1" smtClean="0"/>
              <a:t>pliešky</a:t>
            </a:r>
            <a:r>
              <a:rPr lang="en-US" dirty="0" smtClean="0"/>
              <a:t> a </a:t>
            </a:r>
            <a:r>
              <a:rPr lang="en-US" dirty="0" err="1" smtClean="0"/>
              <a:t>zrná</a:t>
            </a:r>
            <a:r>
              <a:rPr lang="en-US" dirty="0" smtClean="0"/>
              <a:t> </a:t>
            </a:r>
            <a:r>
              <a:rPr lang="en-US" dirty="0" err="1" smtClean="0"/>
              <a:t>uzavreté</a:t>
            </a:r>
            <a:r>
              <a:rPr lang="en-US" dirty="0" smtClean="0"/>
              <a:t> </a:t>
            </a:r>
            <a:r>
              <a:rPr lang="en-US" dirty="0" err="1" smtClean="0"/>
              <a:t>najčastejšie</a:t>
            </a:r>
            <a:r>
              <a:rPr lang="en-US" dirty="0" smtClean="0"/>
              <a:t> v </a:t>
            </a:r>
            <a:r>
              <a:rPr lang="en-US" dirty="0" err="1" smtClean="0"/>
              <a:t>kremennej</a:t>
            </a:r>
            <a:r>
              <a:rPr lang="en-US" dirty="0" smtClean="0"/>
              <a:t> </a:t>
            </a:r>
            <a:r>
              <a:rPr lang="en-US" dirty="0" err="1" smtClean="0"/>
              <a:t>výplni</a:t>
            </a:r>
            <a:r>
              <a:rPr lang="en-US" dirty="0" smtClean="0"/>
              <a:t> </a:t>
            </a:r>
            <a:r>
              <a:rPr lang="en-US" dirty="0" err="1" smtClean="0"/>
              <a:t>žíl</a:t>
            </a:r>
            <a:r>
              <a:rPr lang="en-US" dirty="0" smtClean="0"/>
              <a:t>. </a:t>
            </a:r>
            <a:r>
              <a:rPr lang="en-US" dirty="0" err="1" smtClean="0"/>
              <a:t>Kryštály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hojné</a:t>
            </a:r>
            <a:r>
              <a:rPr lang="en-US" dirty="0" smtClean="0"/>
              <a:t>,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mikroskopicky</a:t>
            </a:r>
            <a:r>
              <a:rPr lang="en-US" dirty="0" smtClean="0"/>
              <a:t> </a:t>
            </a:r>
            <a:r>
              <a:rPr lang="en-US" dirty="0" err="1" smtClean="0"/>
              <a:t>rozptýlené</a:t>
            </a:r>
            <a:r>
              <a:rPr lang="en-US" dirty="0" smtClean="0"/>
              <a:t> v </a:t>
            </a:r>
            <a:r>
              <a:rPr lang="en-US" dirty="0" err="1" smtClean="0"/>
              <a:t>šedom</a:t>
            </a:r>
            <a:r>
              <a:rPr lang="en-US" dirty="0" smtClean="0"/>
              <a:t> </a:t>
            </a:r>
            <a:r>
              <a:rPr lang="en-US" dirty="0" err="1" smtClean="0"/>
              <a:t>žilnatom</a:t>
            </a:r>
            <a:r>
              <a:rPr lang="en-US" dirty="0" smtClean="0"/>
              <a:t> </a:t>
            </a:r>
            <a:r>
              <a:rPr lang="en-US" dirty="0" err="1" smtClean="0"/>
              <a:t>kremeni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ZLATO </a:t>
            </a:r>
            <a:r>
              <a:rPr lang="sk-SK" dirty="0" smtClean="0"/>
              <a:t>- výskyt</a:t>
            </a:r>
            <a:endParaRPr lang="en-US" dirty="0"/>
          </a:p>
        </p:txBody>
      </p:sp>
      <p:sp>
        <p:nvSpPr>
          <p:cNvPr id="29700" name="AutoShape 4" descr="data:image/jpeg;base64,/9j/4AAQSkZJRgABAQAAAQABAAD/2wCEAAkGBhMSERUUEhQWFRUWGBoaGBgYGBgeHBkcHBwaFxocGiAYHSYgGhwjHRgYHy8gIycpLCwsGh4xNTAqNSYrLCkBCQoKDgwOGg8PGiwkHyUsLCwsLCwsLCwsLCwsLCwsLCksLCwsLCwsLCwsLCwpLCwsLCwsLCwsKSwsLCwsLCwsLP/AABEIAL4BCgMBIgACEQEDEQH/xAAbAAACAwEBAQAAAAAAAAAAAAADBAECBQYAB//EAD0QAAECBAQEBAQEBQMFAQEAAAECEQADITEEEkFRBSJhcROBkaEysdHwBkLB4RQjUmLxFTNyFoKSotJTB//EABoBAAMBAQEBAAAAAAAAAAAAAAECAwAEBQb/xAAmEQACAgICAwACAgMBAAAAAAAAAQIRITEDEhMiQVFhBDIjQnEU/9oADAMBAAIRAxEAPwDr55RlygekeljIKlwd4VQrlbXrCs3GMebSOU6CeKTspCkjWMDEzHDoeh+Ew7M4qSojwy2hP7QHE8Uk/mDLFQwqfqIhLLtFo4we4dImrehGrEPA/GWDy71Bunt+kaPBvxEoqKAgFqg2+cXxvFErJExKUKIoSb+giU1SsaLMviXB5ikZy6q8ppQtYjT9oXkzgeVQCSzMDTyrDPEM0pBUFgy9UltdiK9QDHKTlqWokF60v6w/G+yyLJUdWqfLEsJIKm61H/ExfA4tlAs7ptX1LwhwvBLKBmDvYvaFjj1eNkSM2Shq0GfGmnQsWTOGITiFzJSgoJ5gk+uWHeHfjHPSagZthGZ+IllDZDVdikgjrBOG8JJT4ilMse8L40420O50zrMPxkTkshwOu0UOAJTlQSSdYSXxEykBMlOckVgHBMZiSVrKMpexNwLjvDySoESp4mrCzVJmFksw+dYbwM5OJY5XAoK3PeGZuCGPkKBlt/dq8X/DvDRIkBIzZvzFdwoUOXYP50hHH7HZm/jLzMOpByn8rj0pCsxTOzChqddWHWHJlVbOGcuW2P6QjNl05iC4dLWa36GDBPT2K2Z6wqr1JZiXLN+wAguG4oqQcxGcKHMAAGoz+zfZhlUtku339/pF5+GlglnNADsSwcjo70jOC7Kjd8UOSONeMGIyJ13hIoBLpJIFiX8omRLSlQZynVLsFUYfOD+Ecr9dKV8oand0BvB6wiJaCSANad/reCITmZmr6QFWIcEBKgwzKWAGSEH4iXdwp6MNL6LycnVfsCQni2NU1Y00sSCaecQMYS93O92+kN4mQSEhHMAkBwAXJqo8t+YmsJSUkc1nOW2huRt3idprsPnRKpxNGevv0iiuIlDpUkNt1jxCk6EsCXDswrAOHrClfCXJoSNb1jSp6DH9mh/BomJJRmChodHoANzBsNOThWbnUQxAs+pJ9oUxc6fm+HsaNt5NDkrETEoyJQjOOdRBpqLdX02ifkktmpbRucGCFrM1csKJDAEEtq4Ec1xmb4M0plusKLkbA7bQXC8TnpU6wEyzuTTu1gYPPxIPMwU/5hb10EF5yZRzaFsZLmZAUhgKkeVgBUlozQqd/wDmr/xV9Y1DjCkqUlSSQQGdstmJproPpHv42d/SIRu3gahhWIV+X6/OIOdQNh5RRSg9DeIVjWoDXaPSeSABWJQAQTzH4SByk7EaQnLqploJa9LfWHcSqSZfOgvTmGn/ACD/ACj0hYSHJdO9aebRyp9S+wOGw4lFSxSjs+nR4GviRAMxRDCgDJcvoX0MWKHJIJHcufWOd4nPdRq7U+2ij4+2WIpUB4nxAzpmZsosANB+veC4WSIRSKw/KTSKwVInJ2zdw+IdBSF0PS3eM+Zw5EtxmzKNSzwvLzJVeghhJB5n7Q4CcFgpcwKSu4tW0NzeET5cvNKZQa3TcRnmSysyq9o0sL+JVSwP6T1D9Q0Qn2isDxpjHDVzkywEpqqvZo0hxNCVpStJS9PONfh+JQZYUWD+UIY7CS1TEreqS7aHvE5wTHizQwmIyyVcpQA9x8oTnYkAVP3b6QrjMeqYtKgv+WQRl6hqhgSbgeYIsYEqWSKRSL/AjGFMQW8oEgBL0q1gKCHsLhtSxPWj/SCokBNQam8F38FwJy5KiliWcuQ2n6RSbILkNalN3+dWhtaNwDAFy0vZLXDPt1MbNm+AstnFg1usUmzUpIzpVXYs4ZiQ40PzGxiZqC4YFq+WsAxwScviKIQi7tlDl+71PrEuSTqhopWRNJ/LTatoyZ+OUQZAmKTZyB8WuX1NHtdo1sXlvLdiHEJDhgMzmmFJGgBdmqaCgGsLyVSYY3oTlYTwCkqWQ4zAElykl6b2akauFxQWHCVM4SGFwWpR2/X2gSfw6hZM1U0ZUnK4c6PQqNj8zGqpSZeSUyUoWW8RSVCwcvSjBxW5bWOd51se6F8fjJa0pKaLatHA9qO3f1jOONKCxQoXfKOVzWjkmzelY0sVikJU6CCkfDd1AfmAIoCBbprHpchU4pWhbJIqCKi4ezf5jRbWw70ZmG4VNmDOpkoUXzE+wAuekbsqQUqTMolnBUQeYM1HpStRESMBlLBQYEuSHdu3bWI4hhllJ8NWY9AWIDjlpVzqaxnO/UDVZMviOOQoqoweoDuroxPzgEnHeEgGUtLO+VTU8lX6DeMvGJXMVz0ajRlYnCZJiVLBXLewU2bsWPyii4uqMppmxglZsQ4mu7lYJq+z+b6R1aVyWtK/9z7vXvHISV4eZSSnIoa5qju5d+3pHTS+Ay2HOq25jeNyC3Qt4BJrWCyUCUrM3YQwpafyqYtqPrCk2e96k6Bm89vIR1dq0Sq9i+K4gc5ORn3FIsmelvgJ2KVfMQVGJVZqeX6RdGDIBq4Zzo3fWA43lhv4JYoshVGprHKitg/aPoeGlpLBgaVGhi+H4ZIlnkQEkuxD084fsK0z5zIkF2asdLheAKKApxXQ/ONjGYNCiVKBUpgAauGs3aL+C6QCSAHepq+8Zyl8Moq8mHieCTQ9ARWqS9vnA0YBQAOQ92joZICKCgc0D118u8VXxpSElkkHWtOl/wBo3drZuqejEk8FXNWEkFL6kGkbyv8A+eygApc5VOgA84DN/EhrVamrYvaxozg6/KFk4qZiXE1WRDPlKmsak6VHuYR8yekN462zblfw3wgqXlLNp37dYBiZjqDABFWAu4pXqICjDgDKkpsGykFtaEdzF0jLSjnb94Cd5ejOlhFDhpYJOQOq5FLU++8eTMZwGbpHpxamtTY9Pr7RSVNP5DWxqQ36HXpWDKSWtgSGUzDYmnf9G/WDKmhIN7aAE/v2pCylCl3Ho1GaIVPSNdKs/KasDo9HYGzRrpAqwpLtzO12Vvvlo9LdukQl0kFByt8LfS0LyVUZye7+z9rwTxOsFK1kz2DWskEKcFgA2tnJalWO1+8Z+JkLVMAZpYBzUsepLkk12FNY1Ja0hTrBIToxr297/WLTCVFltTbd3JN3L6voISMV2oNiklVPhs1Ten+IErHhAH8sKIdiKNUkFVDmuRXcbRaZipYVlJZi3U9rmBoS9QkFqkKchtM2XTs0GSjJUZWshsPNmzEsyVZqM/Kpn+IOCnK7MLmBmZMSlJWoTB8ABIKZYzOycpatbv8ArEJkSRlJWUEOByk5XNWCRro5gUtJbKahybB3N/lEIcbchpNUUUnmcNrr9NI0TjGqgJy6JNwH33PygSxllkJUCpSgAljyi5L6uaN5wUOkUb0i3Tu6khO1LAM4pL1dADbVL70a5hsIUpWeWShKQ+UlACgNyCS5pT3jMxGMXQ5UKy0FgdS7VKm7edotLlyleGkJUC73atSebVrUF45eTj6srGVmyqSiYf8AbQBrdydR0++kZ+P/AA8A6gkAGgvT5s8QSUlkJWSfzlT6MBSoT6RqSQpQyTKsHd97ksL1JqSYl3kvoXBfDjB+FQn+YFOt8yWLAd3hVX4txALZbdY7GZwiXKBynNYk5ix6MwbzhZU2W5+PyEtvKkdHlaBVF0TAenrEzMCmhcn76QHCqpyhT9bRoS1E6NFlLsxapBsJkSPhD+pimbM5SGej18u3eJJSKmKzcXVhl9fRt7e0Vk6FigMuWlBYUJr36xTMXIcAGrlO2yiKbddxDj6mB+IHtb72PyhZJVsyYFMwuzFm1b26e8EboxHWGTKJqoAA2Yi3kSIBNAdgfWGi/W7M8sCqWHdVCOo94DNloLhRU3QCvfb3g02S4DsKddLClXhZjmerNY1/S0Z3dAVUDmyEmg+H3fq3nGhw6TKR8SSWepNKgZeoufaEgXJSKKIpfe4rU/fWBYuTOAPxUuTUO7jM++2vWITwqQ+9mziJafDKgkulyo6AAJJNX3NBqLRny8cpQISlKU0zGuZ9HclhTS8KSSpILhIdnAILh6u1AfIXHmWRKzTMxZCTSjhPapYGoPaIJNV20Nj4MoQ9akdvnsIMUmPJFSUlwbqBszUrfej3iqiRYeZIFNfaLcctsWSAmaXIrSjg36QjLw381aiGBArqSPPRo05qDldLA6OCxqQbio27RAlJCPiqAAzguaP8x6iKqvooFSwkO379P8RCDV92fyt8zFUSypZdhoLsQGrs/vQw2JbBoePsK8ApgdQylki436W949MxHMBkytqC7+wY3oz+kEVJY94QMkyphWUlSWsDq+1Ke/e0JyJrKDGngrjcMhSiQWWUs1DS5LdhEIRlCctqPeo1FCKn7aBnNMUTRLGjDQZWvb4W9bvDuInpSkrUASE0FnOlEpuegELtNtYHusIpQ2DB6dvOIMpunr6Q9iZKgapAawKgaWDPernsRDy50sSiVpGYgn+WaPsr4msKBvKsZ88UlQnV2ZGEuNS7tGhOkggHUxm4fxSMxSJfMBlS/MW2Ny5Zu8OSZjuTc+TekX45qQslQhNw6HD1BOn7xRGCzUShJIBHNmPWgFHA1qekOzpT0Ad7AAl+wFYonA8wAXkU7FKlZQDuadGiP8hpIbjViowE2QxKwmXcjMp2/wC2x2dg4h7AKOYrzUXZLzAS9yakUFdPihJKJpK8pUsoICgEpLA0drAk1poHMNzp+UPlSqW7KsC+o5ddbMWNDHA3ey+aHcfLEuW6igO5SxBI76Utfekc8J5Nciq/3q+sbvEpswyswJRyukfy1FtKX+Uc2OIYr+s/+MNxJtYBa+nQplNb0i/W0eTMBPOojZh+4gK5wtXsA8dsEooSTbZZRBvrEISlJoAPKE1TkA5gT12+bRZWNSK/F0IU3/qR7GG7IFMdVOFyWG5hWbjkAnKoq6gD7uzilIzP4NU1WZIJN6ULdiXO8QkMW10IJYnbYHV4nL2eRlg2pGMWpLkur8wJD7b+0C8M5s5mAMQ4Kmd9AH533EISsOlKgQDmINa03q3tD8qZlLMnZyH9jTzaG6tqhbphFTEijkqJ6AdRQ108olOHBIdSRq5NO3eAy6VYmrasLVFLdYLLXUhwC333tDJ9Y5A8sexMuTKWnlzE16DrWm8LLkkBSgpXNUpADJA5nroSRTSnRgozKBCsmd6OMru9ABV66bRONxJSkIyIBD5mqxuWO1hf3DxyTk5zVFEqQHI9IJLwpKmuGd2cgp5gQ/Zj0Jj0jFpZzmStwxyunKQxG4N6wRK1LIYlnALgqYH6gMTSNyyeY0GC+gMLIWJjksAFZkuAGZ1BiaGxoQYbWQq8Ulhn53LFL5AHq7bkUScxr3aCysQEAhSAoqoCSRlO/XsYpxf1tiz3goJaS2axNrqpWjmjX/zSv8KM2bKHZnL07VYaxSUnMsTAo5QCwen/AC76Q2lPavytpUxRJVYrBZHZoJ4bVHQ1r1rF3Gr+bedv0jxUGL6CwavS49Yungm0D8NzQfYvAp0tzeBycQFuQaaMxBIL/S/pBZY1J840Z9tGaoH4IA6tF0LOVbBqJNHI1AcPmu+1WD2ey07lhSu2j0jJXiJMxYKJigwBBAGZnAUAHqz+5pQE8/O1VDwTEcZjVKYTFulgAUPcAABSSaHl+Igv1aGVIPKVAEnmcSwSwoMxBu7pY3h/Khcs+EywPzrAIJIGb47kBrPCisCiTJSqWy3A0ACSLmgqn4i1QSrRhHKlZax/AcamryolJSFJ5z4gdi2Vi1aMzgj3iqZMzxFJCahyQxDDdlVAtfcRnklJfK5FQSWSSbOW1Fbwxh8epS8stya0cJHLdzlVWgYgk7gxRS8bbQjj2DzJzFWZKyQk5Sk2V+UvqB5GEzxFUsZZiFvoQAagVLrUyatUWhrGcdYZJikJXQlLElLOnMSQyjqBZi20Fl46TMSBlJXRfiZUl20ZmBAplHdoWc3yfAxXUUnq5QsgaGapKhUVoGvTSpo9ISlpKy6qEglAXmZi9gSCgnrv1jZVgFLYjMkZq+JUEO9AKJN4weN8PWhby0lSEBqXa53aGjxNq2HskzURgpRIVMLkJ+FRUpjYBLUO4qBFPAVouZ6r/wDqMFYl5DMlFdCRkWtL9hXMexEKH8VzxTLNp/aY0VL/AFA6+nV40zLM53AUw6jMAfaBLxAFC6TuHB83/SA4chCSanqVKPo2kBGDXMXQkjQDTyBLRTL2AZlz3DBKdy4Pq9x5RErEOoZ286P0DRJkpyA5gFAsEhJqN3v7RHgIUk5yQfysAz7F7d4dLDYtlkTUuWDbFReI8eYFtnSytAliBcXoBETUJUyUqYp+Lr8x7+UHwuGk5FHxMq6ZUluboSKJ1qdNdYVNN5H0jyQRzFwen7RMqao2ZJ2IFmfX5NFZ2ICC3xECuVj7vXuKQZExFCKhzykEEd9K7Am1WjouMsWRyisvEKbQttYdouqdLZlKzOks2imBDht3EeEsF2DdRe9PKBYjCpQogFxoQafuLiJuUZeqCk9nv4uZlKQwD/EwfUUJDpd39No0uH4lMzKmepROZwcwFLqckMA/6xkhTCkOIV4BJWlKswSweikq+IAjVtQ4vrE+SKgsbGTbCmcCc5lqEsOAAamhappfalIH4wVYFwGIIDA3cNUl7Pud4XXx9OYZ05dgFXam3bvDc7GA8ssuQAVFw1hYGo6dmifZY7WP/wACpVUOzb1iMSAUkMK2cH17RRCaE7CgJuT9mCyaq5lM1wKsOn19YpLkrAiX0HLkcoCbAC2nasHlqUBSlOjncEipFBS1BFTiAGSDmZ7MyXNi1SaA7Vgni0gw9lYWwyZYIdxf0+/1hZbhTUIrqKdxf1hjDLDMYWmodR0Bb27Vf9opJ6oVIojDBJoAH6APq/W8XSpy3n9/vBcry6td03drKJajU9oUxExCUpK+bN/QSSQaUbQMoZhr2ifm9WvoelsXxmGMxJdiCpmzZbOXJUA4cEEUuO0Yy5CVzCUKzKJqAlbuda7937Ru4dBTmCznYAZCnJpzHmCXNa694rN4axzBgFAKALMGuCNADQnrrEIv62VqtGUnh05kqUtmZgqxSxflB0FaJq40LQzhJOIVLUy0AJDBYATy0cBxQ+1DtDONnqJBlkFJDUWLJb46PlB0BFw+0ZKyVEklXWvTL6MWh4wcsiuVGjIyo5HUpVQtIBNgzULnWocaUrBV4gIQkKBCSMhTzgo0Sklnu2rVpCWBwuoIZDfFXt8t4cVJSvlWpKSohikTQpRuzOBclnJJalIE4UzRZTGykiYhCUBFnXykEA1S5L5vs3rvSJ0pLozoDBxzJYDYVYV0EYaOH2ROnZgogIZipbBwa/CfiLdbwxhZEmWp0uUMAQEjM4LF3DhWldzG7NKw/ob/ANVClZM1RdgW9WtGX/p8wrUFEolkliGPmKWgeK4wuX/MloWqUbKcA5navluISR+I/EUEzkqQb5s2U+RqfKH8kvoqihDiGBlSFFKJgQpRYqqVnt/SDsaRmjg71/ipla/EqDYzhY8UqKiQfhcku+7V9oIjDTQAAFMBS8U7JZClezo8fJQpYKDVnIA5fex9oY4atCHzgejny09YISgoy2PS57/5hPEYcJqC4NnZ/MB2gRSa6sV3sJiZqVEqsXv8tfrCc1FXcKG31aComNUuYYRiZZCs6XJHKAcqUnc9otXVUid2ZU+colsuUDQUgmDlgCqXG1W848ZZFQ7aHQ9obkzMqCKsdBR27ivaCoxSM22yvhZwMyi9GAAFLX197RoSMOJmVPIFJ1K7pH5ToGbqawtNxScrIQUkpZRKnJ7UoK2HSt3vw2UOY5kotVTU0o9qm48455tpWsDLOw3HMemUUplqYsSEpUVUPUtQuSyg4cQOUs4jnIyDQNRKas726whKweYqUXLH4srOev0iMSpUwgLy0/MEgEuE7f8AED13MLHjayh21o0jjTKIIKFgEMz2avkpyHu0AxDE5mCZJILAqJHxMwIanMHD3PaKolgJoQ3b6xCZZKdwDQXv7+UM+Ks2BSKYdYmKZIykfCo06gkb7WjXlS0yAoA1VQlr/lLZgND1amsZK5IBAzAFs2ZJLigLdxt3gmElhVlpFLHMSWuaWJp0iTjb3gYPNmADfS9oXOECvzF9A7U6mG/DejU6fOLyykO4Bow0aKuLeRE6BYZJb59+sM5oqRV94CuawOag6An776PFF6oGxuWUgEvCk2aSdyL7jYltIGlQDs7Fu9qt96R6asFXKMqdBcnuW6mkI32obRE5KVPmQfJZc7kMQ3Ywlh5kvCJKgmYSurulWQapSAS4duob1fWCLVpAlYJQUQzOwU4FBQl3qG3hJwQYyYSSTOBmFZXIJJDhgpnYkGoat30jOSFS5hUZiloDhIdKsrigL2ow8njSmTs6fDFWS5BISKO+pfTftFcZIQAEsJZpV6F2Bej3Hk8BdUqDkSw6QTSjh1tVyNSwJ++sGlSEGzu+rjqQoEUpAVIRysSUAvmCSDetw5YhmteLJlzs5EmWVILqfKUkmlSxoLG+vYRm2v6vBt7NCXhStK7hIBYCoUbjlBBOtYRmTZakJlqCkn+piWY/GHFhS28O4wzUIClzQ4BBSAwFN0qu9GpuC4ERwyauasrmpTlFABlIAZzW2oauqqbr5G9mURyVPRlBITnTQTGS6m5bh9NX/WM6fxFFqrXckqyuP7SCT0LXjZMuSBkQwDuEs471gyOFy8wVMQhSmbNlFv0i6j6iXk59M7NLBdw5SEA/1V5s45e5eM7icrNREuWjLRh+Z96uR1HrHTTfw3KXMKkKWjQhKqPuxdmhXifD0oUAM1NUXL78v1iNOLyPaejmVS+UZgVr0yuB2NTzdYOjAqYOhILVBRUdDHU4TgyhUrYtQC77kuz9QIyJs5YUQ06hP5ozxsa/wM4yUuXKCUgHMHVSpbQXPXSE8Cor+JxtygDq5IPt7RqTJctI5lEPqpYAPd9thADj0swTU0BuD1YV9YEZgaJHKLBuwPt9YArDpJoG9f1hjK423ow9IGkgVfN0EdaVK2S3gvg5YSTyFe4/WKTZbpzA2oxDsD3DAaRRONckEEA/Cz13c2aKzJ2UOoqCaUD12p+sRjK7Y7hWAeHXVmdJvbTZ7Gvyg+LmqlgAgpQpN0gFQazk0S41pfqIrLxRUkJYhmAJZgSaXLAFzdqvA8ZiFKOVRYd2SduV8oGsSl/klQV6q2Xl4wGWkOsmuV2BYkF1lnUbhrNW8CKXLGkCUgkuGDQcYgA1Hp99o7YRUFRFsrjp+RNa/OM2TxValhKWcmgU3uSQAI35UlLpMxBKakhiaAPo+mmmtIXx2MwwX/LKkrSdGUEUyrSHAcGp0jnnydn1RRRwVk8TBU2I8Va1JGUCWK7glZdk2cUFe0RiZstIzJegZhcF/wAz6GoamhBjJxWYqJS2c2UTzOnbYswN/nBsGebNMDliFZWcBmJD0JfvE3x0rHsfkY8K3BHpDuGTmAUSyMwBUKkb01vCnD+FpCFLQnww75lLAXdgcpbl13LOIriJM4BSGJDk1BY9anWCuVtYFcclsVNIKgk5gFUNiatrp0NIDh56iLkvVyx8ms3SJwkwFhMDECmVtvutd49LQpNGAYu4fM93cmnlDJtgCJBCQTrYMdARp106RYOADbWxDPausUKVAkuX/MSTV9C948tS1MVFgLCg3q2oqbRsxC8hPEel3iiZan2O5oNnfXWB4lJACs+dyRmBcBmu+tbW6xnTcSSEhVGdmpd9ru+vygOV5RkjUQlUxQc5ZaBSmiXdXK+Zid9RRhQ0pEscy5hUQAA7MwNQHcZXaqmtWM+VMcNMWGalyQwoC9afOHjLR4KQ/hZmcO5UzOVZQAdCHJt2iTWR7wCxiwXyBsyR+aoa9hyjZtGMVwS1pQQog3YlRYKagAKqsNy2m0eTMQlDKtcEXciySAc5qC3S4jQlyiCyVpIJcJQWJDPXQpIDl62pBk0lQEc9JlKEzxFqQu7oW6U2GU18uge8dRgpC6KUUJJFMptY0H3WMn+IlqWygk2CRUipsAxDsB6xOCWUKISkOAXWXqTzMxfqGuG8o3W9mf6NbwVZj+ejva28ZeNx84g50qQg0o7eREL4zETQQJSsjXarm5jUlrmGSkLCSbl3Ynqw1GnvHVhImK8N4ooKAU5QzOzttU1gvEJk4q/3AkflDEu+hIh5GDEtBUAlJUWSkhwXtXTpGfjsAudZK5ZSSwINzcl9IlyP4MhXFYTEhv5hSofCoFTP1YH3gwRidZqSdTy1/wDeNPhfCly5ZQVBXkCHuD3B60eAnCzBTKin9qT7tWISy8FE6AYuXKCQrPnJ0UXUrrU8o84rhMGHKgQrZL/D1L0jkZspXik5jdzXzr1jpeBYrTMx2a3XSLyi4RsneaGZ+LUeVQybi58ztF5WHCav9IHjMGtSxlCyVPVVr77eQ87wqpS0qKVD4aEUNRe20VU+0diNUx9SVFJYlQdxSvu5avaE+JYsJSGLqZqpo/QPa1YvwkHNmGY3AALgd9h7xQYdOJnqC3QBRkjKwdnNL9W/eFNOmUX5KcImkyiVHMGLuWIL0sDTVy3eGcNxNc5PhlJLhg9Akjmq1CXDPTTtF52GXKQoSyySMp3UNHL/ALNCyQyEqS+dLaU/q8mI+9US7O0F4PCSpIZQL3aohnATkoW8xDo1LOE65i9rXiJmMmTDnULsAAKCjM13O0WxOLdDSAQpznQu7Ct6FDaWdz1i/JyPpX0nGNsOlvESAoqz/FMSSAgOAXo6Q2WocG0Axwl4dS0g+ISQQopSTRwoF6g+fltoSSiTLSQpI8WWnOAHID/CTmoxJoCHboxyOJT0LHMnnygJLMABYACOfhjbHbMjFJE8MzBJ8xvp3h7hPASFJKQpRzsQSQGOjgOTqaC0F4Xw8KSWN2eHlJ8FaVJDkVCb5iP6nv6x2csV1snF5KY/hJlErWtlF/7sw/KQXB+mrxbAzjNllKyeWoTLzDR1Zz8ISa7s2xMKYjFLnEzCkCzt6DvA5UrMoAuxIdmfqz6s/tHIuF9bvJRyyaSeFADMAsEMQBlNK6ig0cVu7xOIxORf8xNhXdzUlJvU270icRxWShDS2lgXKgoktYAUGtQ9DaMwrWE5zLMxLGhF3D0oWLV7W3hY3L+wRtQzMZhqoulAqojQJFSVbDtGNxleZSspUwsWDjvlYDy17wz/ANShjMTKWnLlKc5dyAA1apSBbyvWFDi0LOaYvKVspSQlJLklRDnX+6Ghd5MRguHzpiCtIOUAuWVYMa+ekXGDKVmuY2Ja1jQvqQ2Vqe0bOC4kZqVgKPhkMAEkZS2rU1q3m0ewWCQSH+EvUsVWICixYakAa62araAIpw5YqygEM+a4bZw1C1q1FKxImhSlrU6lK6WVuKgN1A8oaxeBJWciyoBgSQAbdDWBYbhZqVuBXKzVL66gRNrIQanoXs7Jb3IZjC+HAOYoWlQFkAFIVYXVyk1duh831Ybuf1isnhwLhAtXQFrOwijiKmHlcHlFIy/FdRcFibijhn0YNSG5eG8QKCFBIDBgxcmpuHzABnFwYWw3CQC6TmJAZ0KbYi7ODqdH6Q/w/hcqQrxCvmS4PKUto5erftE4K8/BmzMkpCFHxWDdKn/xGv3eC4jjCJikpSgkgGnwuANOZidgY0sRknJcpe4d7kVBFBSx+cITOEAMpJCVFylNaAXylRJIHnDOalhMVJrYKfjSHyqFSQMyTZhYAeXfaMvDcdIWUEmtixpp96vWNPispeUKlzTUAjUKan/aYhfCwGNC4Bel9bQIQ7PJm6LTuJKSQlcwgKDoLghRdiHcD6fNPLL1xCx08MUhfj3CVTCk0ADAgU7FobR+FEsHSDS7L/8AqBKo4RkYuHwS8uYMUn4ibD0qY9h+JiWppigWqAm3Yi3zhwcOVJlpzKzUqnTzhP8A0hagVeAz1egLeVo6+VIWOUdRwrigWnMmWCpVifv0FIfxUnMhCUoCVEcztT/uAFTqzbaRxCceqQzBKGqASVD01MXw3G1kfzJS1sXFSxF6gXu7fOOKXC07RRM6XE4lEkCpysczfCDpQAEUc1JcwoniwxLJSoJsMxUEgnoNRXSE8Pi/EQuaZbJJCSnTqVD0DbiH8CqVLITLSmXc1zHL/cSA4vaheB1pW9jfMChxC0LWkTVKAV8ZDKU3LuSA2jxQ4sUq330j2Pn5luwDUDa9bQniMOpszGup11LPfT1juhXXRCSyML4qE1CM73ALEjYHSNGVxDJMChWg+FmI0SP7RbmrrAuHcICZedQSok3CkFgKEEVrqDY1gx4coJdmYPpbSjv7WbeI9IyeQ26wEE4TEsoJSz711FQKmpDmIGHluHHUwFJYR6fUULhnsfcA6d4dRUNAtse5QXSGazQEIUspc3cUen/JvrCEnO7C2rAlte8MzyFKZBXkFbiuodgxYvCznJ+qMl9GZeICJaQgoVWoNFJNLJcgimo+dEFyqP8AKlNbQymQAl6GpDPUMNtq+ceXOK3z5magcO+5LWZ/JhSsFR6/uw7Jw5lLZJCXBOWqlkOKEhQDt9i8AGIlJUpBGbUn8yVXDZPkGvAF4QKUAA6tI8vhnhnlqos5S9+hu+kS8Oxuxf8A0dAJ8UKWogEkKGx5TlrbK3zhSRgpYqnmKS6GahBrfYfrFZmaxKnFqlxEomTCNQlNBXTyrp7wyT0xrNGTNQhBSsEnmPxEHRmBNdAQ+urUHNxsonIiYElRJUlJMwMW0JJfLlAFLGpvFcXIB+Is+2vRLC1/is28NYOQQkskEUUqlmtWhHxaVhduzUWlhSWu16i4sL7Ntp5Q7KTmfMWbV6U9z5QuqXW2jijs4d+tKw1LStsxqksNgQ4oR3cw3Wsi3YvPw7fDUm23SLHDqKWUxVQjKzPl0ptfq5gpmhR5DZgmjnWp3rrEnDTLOElIej5heo6VPKKdngOTeaBQbhmIcZQ/KbEMXDA03pc/V25qFn/cJYkgJAHQ1q5I31b1zsTxIJyISGUqmYKYg3ru7HvaAYgThlKVE5v61JdtBcEW1MTeKoIxicYUJOcgH+g1S4JuQKAuDS1abKjCTC6yUKJdlJJYkCqf3rpejzJ4wVnlARQhiHD7joGN49/1EtK0AIMzKkpJJIBLMSn6GkDo9oPYrKmKUTmSz9X9xQ/feCkEEVoIS4lxISpRJICmp3jkz+MJ+49BXvHpcX8f1VHLLlpnYYvDvWMkzk/1j1jnMZ+JJ0wMSw6UjN8U7xb/AMqeyfmfw+mK4jKUTQZdesEGZSXSQwskm4Py7xn4rE5AyUAnRAuOpagEYyscsqaYpSUj8oZyfl5x5T7Sdo7tIe48qWAnOE5ibJqfWM2bjJyKIBAWGOUGmjORe9RG5I4SGC81Tobg7ubxWf4qBRALWY6/1F9fYQ92gmUjEeBlC0qSlqJUoGu5Cagl6Aw3mWpaQhCJQVVSmKmDV5Q7sNg5MV8BzmWBmcFr13Y6tWttY2i6EjKcmc/7juok0YBLN6X10icqQaEpuH56VS9KU9HI9zFpiEEN4fNTmc9dBTXV7QVAKkBitZSWewawIGmgv2iUSd46OJqSJSVFJM9UtQAoliC4dwdg4bv1hnEY9czK6iQmqXCXGlWo7ACJOGpvAEyCIfxq7EstMl5iSo1Lkkm51JgKpXnBwHVr1a8N4rGSQAB8QLlgAWYMKejNCzmouqCkZyJi0E5FEEhiRsbiCyJTBhQDaD+IgqUoqBBNAxcggl2AYNQHqdax7MLCHjTyZhsEgEkEEvonUWNDR9Q7jpAjKzKUEZjlYF0kFyWbvf0jwS5uRRqbGhFLwUYMb0GjH36xPxtStMN4FSVJJbK1GId+thc1a49IXxUolBGugOven6Rt4bhoUHJHKKA+wHpDgkpAFXPy9oooGc0cnhuFqOHC25gogoGjUIrrS0PyZZAaozCoFNGqAbsdNY31y0mgtfT7eKT8A9GdWja6M/6wsuMKmYqcMGOVQIAL37sX0o/lCU9LKShSikl7nry0HSmugLaveCllJJSH+G7kgk1Nt6VNtKESkpUQ9QmqToFMAW3N7RzppumV+F8HNCS7ZlaJe1Ne793pV4MviKpgKZaPDsD0d26ecCmyiliVZaHms9qML0HtBpCs2tC7DuXqddL2ikU7oR1VgeGvhlOSXCqEc13DE+8Gx6/EcM9S1WqaUJZhErISa0f2i65epbv6lvn9mKeMm5CC5EtQqkpUxZQJJJpX+0+sKDD5XBVlQ4ZIchR+/SNVRcAGwf3v8oDNZi9BrC+APkFVzlKJVMDuGGUVsAM5ev1DQOdjEYdAKyS9g711Z4x+KfidjllC2v0jncVjVzC61Ex18P8AFrLOefNeIjPG+Kmct9NBGa8eMRHelSwcxMeiI9BMfSVLlpO6llgHIDvqekN8XwchIQhEwTFA5lBIGUFmAf8AMb3LDasLTpCJrkgja3zhZWCBASkkHV4+cWWeq92LzOJrCiCCovcVA+vyj0nGTCc1kqLDX9zDSsKlKhLuRRRNuyRoOveNJkuAB8rNp6fd4ZtR2ZGHj8aX/lpfdwxOmsEQsTAmYrnykhKRnpubs4Zh+umniJIUUsGBUEgWqdS3n+0RgOFeMAlJyqzEOCwOjUFnLwk5x+DlMLPRNm5mUhvhlitXYJFOrE1JqekbqZ/ipCMjKNc2YEgakksd2BoB5xigJlqWiviJIAULCxLDajQrxXjCm/lgCgCn2Lija0171iSTbsXZtYmQiWnOpTIzNcE0D6U+/RaeEFBUC9WGU6s5FnPU7xkcPlTV0JTlSA4dWpyvbmPMLtGguWJAMoJFak11FRU1u8VTk3sWqPL4pKCBkIsQSQRpUA65iTpYdTHLoxBBJqasPs6RozeG3ILPpAJ6WWlviJAGw8osodcmNPheEJl5i+apZVD5QzKV59Yz18RmCmYl7v6ekEE0tQl2B6Vr8ofQNjip5sBU20qz0JoTDOCxNK+pI92LRheMZ6Bn06v9I0cLPSyEAH/G+8DPawNKjaw6wQ4hhKoGhLaCLFUdSJB5aRBJq3YkuYFKGsSss3WDQBPFpuRlU4q4dnL/AKRlSMOtRV4inTUJCRlIS73S1x/mNLG4oS0qWoOEptTSscthPxgk0VLKdspf5xPw9wvlUcHRSEoWJgWEkgu5DgVcUegDW6GJRJASnm1FXv67xzk/8WJRmMtBdV3auztfWOexvFpk1TqUeg0HaK8fAJLmvR9FnFCUnOUgdfWObxv4wAUQhOYaF45ZeKUbknzgClRePEvpJzbNqd+KpxNCEjZhGdjOLzZnxKJ6QkVxQqiqgkTuyVGKExCjEExQBLxDxEegmJePPERLQDH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data:image/jpeg;base64,/9j/4AAQSkZJRgABAQAAAQABAAD/2wCEAAkGBhMSERUUEhQWFRUWGBoaGBgYGBgeHBkcHBwaFxocGiAYHSYgGhwjHRgYHy8gIycpLCwsGh4xNTAqNSYrLCkBCQoKDgwOGg8PGiwkHyUsLCwsLCwsLCwsLCwsLCwsLCksLCwsLCwsLCwsLCwpLCwsLCwsLCwsKSwsLCwsLCwsLP/AABEIAL4BCgMBIgACEQEDEQH/xAAbAAACAwEBAQAAAAAAAAAAAAADBAECBQYAB//EAD0QAAECBAQEBAQEBQMFAQEAAAECEQADITEEEkFRBSJhcROBkaEysdHwBkLB4RQjUmLxFTNyFoKSotJTB//EABoBAAMBAQEBAAAAAAAAAAAAAAECAwAEBQb/xAAmEQACAgICAwACAgMBAAAAAAAAAQIRITEDEhMiQVFhBDIjQnEU/9oADAMBAAIRAxEAPwDr55RlygekeljIKlwd4VQrlbXrCs3GMebSOU6CeKTspCkjWMDEzHDoeh+Ew7M4qSojwy2hP7QHE8Uk/mDLFQwqfqIhLLtFo4we4dImrehGrEPA/GWDy71Bunt+kaPBvxEoqKAgFqg2+cXxvFErJExKUKIoSb+giU1SsaLMviXB5ikZy6q8ppQtYjT9oXkzgeVQCSzMDTyrDPEM0pBUFgy9UltdiK9QDHKTlqWokF60v6w/G+yyLJUdWqfLEsJIKm61H/ExfA4tlAs7ptX1LwhwvBLKBmDvYvaFjj1eNkSM2Shq0GfGmnQsWTOGITiFzJSgoJ5gk+uWHeHfjHPSagZthGZ+IllDZDVdikgjrBOG8JJT4ilMse8L40420O50zrMPxkTkshwOu0UOAJTlQSSdYSXxEykBMlOckVgHBMZiSVrKMpexNwLjvDySoESp4mrCzVJmFksw+dYbwM5OJY5XAoK3PeGZuCGPkKBlt/dq8X/DvDRIkBIzZvzFdwoUOXYP50hHH7HZm/jLzMOpByn8rj0pCsxTOzChqddWHWHJlVbOGcuW2P6QjNl05iC4dLWa36GDBPT2K2Z6wqr1JZiXLN+wAguG4oqQcxGcKHMAAGoz+zfZhlUtku339/pF5+GlglnNADsSwcjo70jOC7Kjd8UOSONeMGIyJ13hIoBLpJIFiX8omRLSlQZynVLsFUYfOD+Ecr9dKV8oand0BvB6wiJaCSANad/reCITmZmr6QFWIcEBKgwzKWAGSEH4iXdwp6MNL6LycnVfsCQni2NU1Y00sSCaecQMYS93O92+kN4mQSEhHMAkBwAXJqo8t+YmsJSUkc1nOW2huRt3idprsPnRKpxNGevv0iiuIlDpUkNt1jxCk6EsCXDswrAOHrClfCXJoSNb1jSp6DH9mh/BomJJRmChodHoANzBsNOThWbnUQxAs+pJ9oUxc6fm+HsaNt5NDkrETEoyJQjOOdRBpqLdX02ifkktmpbRucGCFrM1csKJDAEEtq4Ec1xmb4M0plusKLkbA7bQXC8TnpU6wEyzuTTu1gYPPxIPMwU/5hb10EF5yZRzaFsZLmZAUhgKkeVgBUlozQqd/wDmr/xV9Y1DjCkqUlSSQQGdstmJproPpHv42d/SIRu3gahhWIV+X6/OIOdQNh5RRSg9DeIVjWoDXaPSeSABWJQAQTzH4SByk7EaQnLqploJa9LfWHcSqSZfOgvTmGn/ACD/ACj0hYSHJdO9aebRyp9S+wOGw4lFSxSjs+nR4GviRAMxRDCgDJcvoX0MWKHJIJHcufWOd4nPdRq7U+2ij4+2WIpUB4nxAzpmZsosANB+veC4WSIRSKw/KTSKwVInJ2zdw+IdBSF0PS3eM+Zw5EtxmzKNSzwvLzJVeghhJB5n7Q4CcFgpcwKSu4tW0NzeET5cvNKZQa3TcRnmSysyq9o0sL+JVSwP6T1D9Q0Qn2isDxpjHDVzkywEpqqvZo0hxNCVpStJS9PONfh+JQZYUWD+UIY7CS1TEreqS7aHvE5wTHizQwmIyyVcpQA9x8oTnYkAVP3b6QrjMeqYtKgv+WQRl6hqhgSbgeYIsYEqWSKRSL/AjGFMQW8oEgBL0q1gKCHsLhtSxPWj/SCokBNQam8F38FwJy5KiliWcuQ2n6RSbILkNalN3+dWhtaNwDAFy0vZLXDPt1MbNm+AstnFg1usUmzUpIzpVXYs4ZiQ40PzGxiZqC4YFq+WsAxwScviKIQi7tlDl+71PrEuSTqhopWRNJ/LTatoyZ+OUQZAmKTZyB8WuX1NHtdo1sXlvLdiHEJDhgMzmmFJGgBdmqaCgGsLyVSYY3oTlYTwCkqWQ4zAElykl6b2akauFxQWHCVM4SGFwWpR2/X2gSfw6hZM1U0ZUnK4c6PQqNj8zGqpSZeSUyUoWW8RSVCwcvSjBxW5bWOd51se6F8fjJa0pKaLatHA9qO3f1jOONKCxQoXfKOVzWjkmzelY0sVikJU6CCkfDd1AfmAIoCBbprHpchU4pWhbJIqCKi4ezf5jRbWw70ZmG4VNmDOpkoUXzE+wAuekbsqQUqTMolnBUQeYM1HpStRESMBlLBQYEuSHdu3bWI4hhllJ8NWY9AWIDjlpVzqaxnO/UDVZMviOOQoqoweoDuroxPzgEnHeEgGUtLO+VTU8lX6DeMvGJXMVz0ajRlYnCZJiVLBXLewU2bsWPyii4uqMppmxglZsQ4mu7lYJq+z+b6R1aVyWtK/9z7vXvHISV4eZSSnIoa5qju5d+3pHTS+Ay2HOq25jeNyC3Qt4BJrWCyUCUrM3YQwpafyqYtqPrCk2e96k6Bm89vIR1dq0Sq9i+K4gc5ORn3FIsmelvgJ2KVfMQVGJVZqeX6RdGDIBq4Zzo3fWA43lhv4JYoshVGprHKitg/aPoeGlpLBgaVGhi+H4ZIlnkQEkuxD084fsK0z5zIkF2asdLheAKKApxXQ/ONjGYNCiVKBUpgAauGs3aL+C6QCSAHepq+8Zyl8Moq8mHieCTQ9ARWqS9vnA0YBQAOQ92joZICKCgc0D118u8VXxpSElkkHWtOl/wBo3drZuqejEk8FXNWEkFL6kGkbyv8A+eygApc5VOgA84DN/EhrVamrYvaxozg6/KFk4qZiXE1WRDPlKmsak6VHuYR8yekN462zblfw3wgqXlLNp37dYBiZjqDABFWAu4pXqICjDgDKkpsGykFtaEdzF0jLSjnb94Cd5ejOlhFDhpYJOQOq5FLU++8eTMZwGbpHpxamtTY9Pr7RSVNP5DWxqQ36HXpWDKSWtgSGUzDYmnf9G/WDKmhIN7aAE/v2pCylCl3Ho1GaIVPSNdKs/KasDo9HYGzRrpAqwpLtzO12Vvvlo9LdukQl0kFByt8LfS0LyVUZye7+z9rwTxOsFK1kz2DWskEKcFgA2tnJalWO1+8Z+JkLVMAZpYBzUsepLkk12FNY1Ja0hTrBIToxr297/WLTCVFltTbd3JN3L6voISMV2oNiklVPhs1Ten+IErHhAH8sKIdiKNUkFVDmuRXcbRaZipYVlJZi3U9rmBoS9QkFqkKchtM2XTs0GSjJUZWshsPNmzEsyVZqM/Kpn+IOCnK7MLmBmZMSlJWoTB8ABIKZYzOycpatbv8ArEJkSRlJWUEOByk5XNWCRro5gUtJbKahybB3N/lEIcbchpNUUUnmcNrr9NI0TjGqgJy6JNwH33PygSxllkJUCpSgAljyi5L6uaN5wUOkUb0i3Tu6khO1LAM4pL1dADbVL70a5hsIUpWeWShKQ+UlACgNyCS5pT3jMxGMXQ5UKy0FgdS7VKm7edotLlyleGkJUC73atSebVrUF45eTj6srGVmyqSiYf8AbQBrdydR0++kZ+P/AA8A6gkAGgvT5s8QSUlkJWSfzlT6MBSoT6RqSQpQyTKsHd97ksL1JqSYl3kvoXBfDjB+FQn+YFOt8yWLAd3hVX4txALZbdY7GZwiXKBynNYk5ix6MwbzhZU2W5+PyEtvKkdHlaBVF0TAenrEzMCmhcn76QHCqpyhT9bRoS1E6NFlLsxapBsJkSPhD+pimbM5SGej18u3eJJSKmKzcXVhl9fRt7e0Vk6FigMuWlBYUJr36xTMXIcAGrlO2yiKbddxDj6mB+IHtb72PyhZJVsyYFMwuzFm1b26e8EboxHWGTKJqoAA2Yi3kSIBNAdgfWGi/W7M8sCqWHdVCOo94DNloLhRU3QCvfb3g02S4DsKddLClXhZjmerNY1/S0Z3dAVUDmyEmg+H3fq3nGhw6TKR8SSWepNKgZeoufaEgXJSKKIpfe4rU/fWBYuTOAPxUuTUO7jM++2vWITwqQ+9mziJafDKgkulyo6AAJJNX3NBqLRny8cpQISlKU0zGuZ9HclhTS8KSSpILhIdnAILh6u1AfIXHmWRKzTMxZCTSjhPapYGoPaIJNV20Nj4MoQ9akdvnsIMUmPJFSUlwbqBszUrfej3iqiRYeZIFNfaLcctsWSAmaXIrSjg36QjLw381aiGBArqSPPRo05qDldLA6OCxqQbio27RAlJCPiqAAzguaP8x6iKqvooFSwkO379P8RCDV92fyt8zFUSypZdhoLsQGrs/vQw2JbBoePsK8ApgdQylki436W949MxHMBkytqC7+wY3oz+kEVJY94QMkyphWUlSWsDq+1Ke/e0JyJrKDGngrjcMhSiQWWUs1DS5LdhEIRlCctqPeo1FCKn7aBnNMUTRLGjDQZWvb4W9bvDuInpSkrUASE0FnOlEpuegELtNtYHusIpQ2DB6dvOIMpunr6Q9iZKgapAawKgaWDPernsRDy50sSiVpGYgn+WaPsr4msKBvKsZ88UlQnV2ZGEuNS7tGhOkggHUxm4fxSMxSJfMBlS/MW2Ny5Zu8OSZjuTc+TekX45qQslQhNw6HD1BOn7xRGCzUShJIBHNmPWgFHA1qekOzpT0Ad7AAl+wFYonA8wAXkU7FKlZQDuadGiP8hpIbjViowE2QxKwmXcjMp2/wC2x2dg4h7AKOYrzUXZLzAS9yakUFdPihJKJpK8pUsoICgEpLA0drAk1poHMNzp+UPlSqW7KsC+o5ddbMWNDHA3ey+aHcfLEuW6igO5SxBI76Utfekc8J5Nciq/3q+sbvEpswyswJRyukfy1FtKX+Uc2OIYr+s/+MNxJtYBa+nQplNb0i/W0eTMBPOojZh+4gK5wtXsA8dsEooSTbZZRBvrEISlJoAPKE1TkA5gT12+bRZWNSK/F0IU3/qR7GG7IFMdVOFyWG5hWbjkAnKoq6gD7uzilIzP4NU1WZIJN6ULdiXO8QkMW10IJYnbYHV4nL2eRlg2pGMWpLkur8wJD7b+0C8M5s5mAMQ4Kmd9AH533EISsOlKgQDmINa03q3tD8qZlLMnZyH9jTzaG6tqhbphFTEijkqJ6AdRQ108olOHBIdSRq5NO3eAy6VYmrasLVFLdYLLXUhwC333tDJ9Y5A8sexMuTKWnlzE16DrWm8LLkkBSgpXNUpADJA5nroSRTSnRgozKBCsmd6OMru9ABV66bRONxJSkIyIBD5mqxuWO1hf3DxyTk5zVFEqQHI9IJLwpKmuGd2cgp5gQ/Zj0Jj0jFpZzmStwxyunKQxG4N6wRK1LIYlnALgqYH6gMTSNyyeY0GC+gMLIWJjksAFZkuAGZ1BiaGxoQYbWQq8Ulhn53LFL5AHq7bkUScxr3aCysQEAhSAoqoCSRlO/XsYpxf1tiz3goJaS2axNrqpWjmjX/zSv8KM2bKHZnL07VYaxSUnMsTAo5QCwen/AC76Q2lPavytpUxRJVYrBZHZoJ4bVHQ1r1rF3Gr+bedv0jxUGL6CwavS49Yungm0D8NzQfYvAp0tzeBycQFuQaaMxBIL/S/pBZY1J840Z9tGaoH4IA6tF0LOVbBqJNHI1AcPmu+1WD2ey07lhSu2j0jJXiJMxYKJigwBBAGZnAUAHqz+5pQE8/O1VDwTEcZjVKYTFulgAUPcAABSSaHl+Igv1aGVIPKVAEnmcSwSwoMxBu7pY3h/Khcs+EywPzrAIJIGb47kBrPCisCiTJSqWy3A0ACSLmgqn4i1QSrRhHKlZax/AcamryolJSFJ5z4gdi2Vi1aMzgj3iqZMzxFJCahyQxDDdlVAtfcRnklJfK5FQSWSSbOW1Fbwxh8epS8stya0cJHLdzlVWgYgk7gxRS8bbQjj2DzJzFWZKyQk5Sk2V+UvqB5GEzxFUsZZiFvoQAagVLrUyatUWhrGcdYZJikJXQlLElLOnMSQyjqBZi20Fl46TMSBlJXRfiZUl20ZmBAplHdoWc3yfAxXUUnq5QsgaGapKhUVoGvTSpo9ISlpKy6qEglAXmZi9gSCgnrv1jZVgFLYjMkZq+JUEO9AKJN4weN8PWhby0lSEBqXa53aGjxNq2HskzURgpRIVMLkJ+FRUpjYBLUO4qBFPAVouZ6r/wDqMFYl5DMlFdCRkWtL9hXMexEKH8VzxTLNp/aY0VL/AFA6+nV40zLM53AUw6jMAfaBLxAFC6TuHB83/SA4chCSanqVKPo2kBGDXMXQkjQDTyBLRTL2AZlz3DBKdy4Pq9x5RErEOoZ286P0DRJkpyA5gFAsEhJqN3v7RHgIUk5yQfysAz7F7d4dLDYtlkTUuWDbFReI8eYFtnSytAliBcXoBETUJUyUqYp+Lr8x7+UHwuGk5FHxMq6ZUluboSKJ1qdNdYVNN5H0jyQRzFwen7RMqao2ZJ2IFmfX5NFZ2ICC3xECuVj7vXuKQZExFCKhzykEEd9K7Am1WjouMsWRyisvEKbQttYdouqdLZlKzOks2imBDht3EeEsF2DdRe9PKBYjCpQogFxoQafuLiJuUZeqCk9nv4uZlKQwD/EwfUUJDpd39No0uH4lMzKmepROZwcwFLqckMA/6xkhTCkOIV4BJWlKswSweikq+IAjVtQ4vrE+SKgsbGTbCmcCc5lqEsOAAamhappfalIH4wVYFwGIIDA3cNUl7Pud4XXx9OYZ05dgFXam3bvDc7GA8ssuQAVFw1hYGo6dmifZY7WP/wACpVUOzb1iMSAUkMK2cH17RRCaE7CgJuT9mCyaq5lM1wKsOn19YpLkrAiX0HLkcoCbAC2nasHlqUBSlOjncEipFBS1BFTiAGSDmZ7MyXNi1SaA7Vgni0gw9lYWwyZYIdxf0+/1hZbhTUIrqKdxf1hjDLDMYWmodR0Bb27Vf9opJ6oVIojDBJoAH6APq/W8XSpy3n9/vBcry6td03drKJajU9oUxExCUpK+bN/QSSQaUbQMoZhr2ifm9WvoelsXxmGMxJdiCpmzZbOXJUA4cEEUuO0Yy5CVzCUKzKJqAlbuda7937Ru4dBTmCznYAZCnJpzHmCXNa694rN4axzBgFAKALMGuCNADQnrrEIv62VqtGUnh05kqUtmZgqxSxflB0FaJq40LQzhJOIVLUy0AJDBYATy0cBxQ+1DtDONnqJBlkFJDUWLJb46PlB0BFw+0ZKyVEklXWvTL6MWh4wcsiuVGjIyo5HUpVQtIBNgzULnWocaUrBV4gIQkKBCSMhTzgo0Sklnu2rVpCWBwuoIZDfFXt8t4cVJSvlWpKSohikTQpRuzOBclnJJalIE4UzRZTGykiYhCUBFnXykEA1S5L5vs3rvSJ0pLozoDBxzJYDYVYV0EYaOH2ROnZgogIZipbBwa/CfiLdbwxhZEmWp0uUMAQEjM4LF3DhWldzG7NKw/ob/ANVClZM1RdgW9WtGX/p8wrUFEolkliGPmKWgeK4wuX/MloWqUbKcA5navluISR+I/EUEzkqQb5s2U+RqfKH8kvoqihDiGBlSFFKJgQpRYqqVnt/SDsaRmjg71/ipla/EqDYzhY8UqKiQfhcku+7V9oIjDTQAAFMBS8U7JZClezo8fJQpYKDVnIA5fex9oY4atCHzgejny09YISgoy2PS57/5hPEYcJqC4NnZ/MB2gRSa6sV3sJiZqVEqsXv8tfrCc1FXcKG31aComNUuYYRiZZCs6XJHKAcqUnc9otXVUid2ZU+colsuUDQUgmDlgCqXG1W848ZZFQ7aHQ9obkzMqCKsdBR27ivaCoxSM22yvhZwMyi9GAAFLX197RoSMOJmVPIFJ1K7pH5ToGbqawtNxScrIQUkpZRKnJ7UoK2HSt3vw2UOY5kotVTU0o9qm48455tpWsDLOw3HMemUUplqYsSEpUVUPUtQuSyg4cQOUs4jnIyDQNRKas726whKweYqUXLH4srOev0iMSpUwgLy0/MEgEuE7f8AED13MLHjayh21o0jjTKIIKFgEMz2avkpyHu0AxDE5mCZJILAqJHxMwIanMHD3PaKolgJoQ3b6xCZZKdwDQXv7+UM+Ks2BSKYdYmKZIykfCo06gkb7WjXlS0yAoA1VQlr/lLZgND1amsZK5IBAzAFs2ZJLigLdxt3gmElhVlpFLHMSWuaWJp0iTjb3gYPNmADfS9oXOECvzF9A7U6mG/DejU6fOLyykO4Bow0aKuLeRE6BYZJb59+sM5oqRV94CuawOag6An776PFF6oGxuWUgEvCk2aSdyL7jYltIGlQDs7Fu9qt96R6asFXKMqdBcnuW6mkI32obRE5KVPmQfJZc7kMQ3Ywlh5kvCJKgmYSurulWQapSAS4duob1fWCLVpAlYJQUQzOwU4FBQl3qG3hJwQYyYSSTOBmFZXIJJDhgpnYkGoat30jOSFS5hUZiloDhIdKsrigL2ow8njSmTs6fDFWS5BISKO+pfTftFcZIQAEsJZpV6F2Bej3Hk8BdUqDkSw6QTSjh1tVyNSwJ++sGlSEGzu+rjqQoEUpAVIRysSUAvmCSDetw5YhmteLJlzs5EmWVILqfKUkmlSxoLG+vYRm2v6vBt7NCXhStK7hIBYCoUbjlBBOtYRmTZakJlqCkn+piWY/GHFhS28O4wzUIClzQ4BBSAwFN0qu9GpuC4ERwyauasrmpTlFABlIAZzW2oauqqbr5G9mURyVPRlBITnTQTGS6m5bh9NX/WM6fxFFqrXckqyuP7SCT0LXjZMuSBkQwDuEs471gyOFy8wVMQhSmbNlFv0i6j6iXk59M7NLBdw5SEA/1V5s45e5eM7icrNREuWjLRh+Z96uR1HrHTTfw3KXMKkKWjQhKqPuxdmhXifD0oUAM1NUXL78v1iNOLyPaejmVS+UZgVr0yuB2NTzdYOjAqYOhILVBRUdDHU4TgyhUrYtQC77kuz9QIyJs5YUQ06hP5ozxsa/wM4yUuXKCUgHMHVSpbQXPXSE8Cor+JxtygDq5IPt7RqTJctI5lEPqpYAPd9thADj0swTU0BuD1YV9YEZgaJHKLBuwPt9YArDpJoG9f1hjK423ow9IGkgVfN0EdaVK2S3gvg5YSTyFe4/WKTZbpzA2oxDsD3DAaRRONckEEA/Cz13c2aKzJ2UOoqCaUD12p+sRjK7Y7hWAeHXVmdJvbTZ7Gvyg+LmqlgAgpQpN0gFQazk0S41pfqIrLxRUkJYhmAJZgSaXLAFzdqvA8ZiFKOVRYd2SduV8oGsSl/klQV6q2Xl4wGWkOsmuV2BYkF1lnUbhrNW8CKXLGkCUgkuGDQcYgA1Hp99o7YRUFRFsrjp+RNa/OM2TxValhKWcmgU3uSQAI35UlLpMxBKakhiaAPo+mmmtIXx2MwwX/LKkrSdGUEUyrSHAcGp0jnnydn1RRRwVk8TBU2I8Va1JGUCWK7glZdk2cUFe0RiZstIzJegZhcF/wAz6GoamhBjJxWYqJS2c2UTzOnbYswN/nBsGebNMDliFZWcBmJD0JfvE3x0rHsfkY8K3BHpDuGTmAUSyMwBUKkb01vCnD+FpCFLQnww75lLAXdgcpbl13LOIriJM4BSGJDk1BY9anWCuVtYFcclsVNIKgk5gFUNiatrp0NIDh56iLkvVyx8ms3SJwkwFhMDECmVtvutd49LQpNGAYu4fM93cmnlDJtgCJBCQTrYMdARp106RYOADbWxDPausUKVAkuX/MSTV9C948tS1MVFgLCg3q2oqbRsxC8hPEel3iiZan2O5oNnfXWB4lJACs+dyRmBcBmu+tbW6xnTcSSEhVGdmpd9ru+vygOV5RkjUQlUxQc5ZaBSmiXdXK+Zid9RRhQ0pEscy5hUQAA7MwNQHcZXaqmtWM+VMcNMWGalyQwoC9afOHjLR4KQ/hZmcO5UzOVZQAdCHJt2iTWR7wCxiwXyBsyR+aoa9hyjZtGMVwS1pQQog3YlRYKagAKqsNy2m0eTMQlDKtcEXciySAc5qC3S4jQlyiCyVpIJcJQWJDPXQpIDl62pBk0lQEc9JlKEzxFqQu7oW6U2GU18uge8dRgpC6KUUJJFMptY0H3WMn+IlqWygk2CRUipsAxDsB6xOCWUKISkOAXWXqTzMxfqGuG8o3W9mf6NbwVZj+ejva28ZeNx84g50qQg0o7eREL4zETQQJSsjXarm5jUlrmGSkLCSbl3Ynqw1GnvHVhImK8N4ooKAU5QzOzttU1gvEJk4q/3AkflDEu+hIh5GDEtBUAlJUWSkhwXtXTpGfjsAudZK5ZSSwINzcl9IlyP4MhXFYTEhv5hSofCoFTP1YH3gwRidZqSdTy1/wDeNPhfCly5ZQVBXkCHuD3B60eAnCzBTKin9qT7tWISy8FE6AYuXKCQrPnJ0UXUrrU8o84rhMGHKgQrZL/D1L0jkZspXik5jdzXzr1jpeBYrTMx2a3XSLyi4RsneaGZ+LUeVQybi58ztF5WHCav9IHjMGtSxlCyVPVVr77eQ87wqpS0qKVD4aEUNRe20VU+0diNUx9SVFJYlQdxSvu5avaE+JYsJSGLqZqpo/QPa1YvwkHNmGY3AALgd9h7xQYdOJnqC3QBRkjKwdnNL9W/eFNOmUX5KcImkyiVHMGLuWIL0sDTVy3eGcNxNc5PhlJLhg9Akjmq1CXDPTTtF52GXKQoSyySMp3UNHL/ALNCyQyEqS+dLaU/q8mI+9US7O0F4PCSpIZQL3aohnATkoW8xDo1LOE65i9rXiJmMmTDnULsAAKCjM13O0WxOLdDSAQpznQu7Ct6FDaWdz1i/JyPpX0nGNsOlvESAoqz/FMSSAgOAXo6Q2WocG0Axwl4dS0g+ISQQopSTRwoF6g+fltoSSiTLSQpI8WWnOAHID/CTmoxJoCHboxyOJT0LHMnnygJLMABYACOfhjbHbMjFJE8MzBJ8xvp3h7hPASFJKQpRzsQSQGOjgOTqaC0F4Xw8KSWN2eHlJ8FaVJDkVCb5iP6nv6x2csV1snF5KY/hJlErWtlF/7sw/KQXB+mrxbAzjNllKyeWoTLzDR1Zz8ISa7s2xMKYjFLnEzCkCzt6DvA5UrMoAuxIdmfqz6s/tHIuF9bvJRyyaSeFADMAsEMQBlNK6ig0cVu7xOIxORf8xNhXdzUlJvU270icRxWShDS2lgXKgoktYAUGtQ9DaMwrWE5zLMxLGhF3D0oWLV7W3hY3L+wRtQzMZhqoulAqojQJFSVbDtGNxleZSspUwsWDjvlYDy17wz/ANShjMTKWnLlKc5dyAA1apSBbyvWFDi0LOaYvKVspSQlJLklRDnX+6Ghd5MRguHzpiCtIOUAuWVYMa+ekXGDKVmuY2Ja1jQvqQ2Vqe0bOC4kZqVgKPhkMAEkZS2rU1q3m0ewWCQSH+EvUsVWICixYakAa62araAIpw5YqygEM+a4bZw1C1q1FKxImhSlrU6lK6WVuKgN1A8oaxeBJWciyoBgSQAbdDWBYbhZqVuBXKzVL66gRNrIQanoXs7Jb3IZjC+HAOYoWlQFkAFIVYXVyk1duh831Ybuf1isnhwLhAtXQFrOwijiKmHlcHlFIy/FdRcFibijhn0YNSG5eG8QKCFBIDBgxcmpuHzABnFwYWw3CQC6TmJAZ0KbYi7ODqdH6Q/w/hcqQrxCvmS4PKUto5erftE4K8/BmzMkpCFHxWDdKn/xGv3eC4jjCJikpSgkgGnwuANOZidgY0sRknJcpe4d7kVBFBSx+cITOEAMpJCVFylNaAXylRJIHnDOalhMVJrYKfjSHyqFSQMyTZhYAeXfaMvDcdIWUEmtixpp96vWNPispeUKlzTUAjUKan/aYhfCwGNC4Bel9bQIQ7PJm6LTuJKSQlcwgKDoLghRdiHcD6fNPLL1xCx08MUhfj3CVTCk0ADAgU7FobR+FEsHSDS7L/8AqBKo4RkYuHwS8uYMUn4ibD0qY9h+JiWppigWqAm3Yi3zhwcOVJlpzKzUqnTzhP8A0hagVeAz1egLeVo6+VIWOUdRwrigWnMmWCpVifv0FIfxUnMhCUoCVEcztT/uAFTqzbaRxCceqQzBKGqASVD01MXw3G1kfzJS1sXFSxF6gXu7fOOKXC07RRM6XE4lEkCpysczfCDpQAEUc1JcwoniwxLJSoJsMxUEgnoNRXSE8Pi/EQuaZbJJCSnTqVD0DbiH8CqVLITLSmXc1zHL/cSA4vaheB1pW9jfMChxC0LWkTVKAV8ZDKU3LuSA2jxQ4sUq330j2Pn5luwDUDa9bQniMOpszGup11LPfT1juhXXRCSyML4qE1CM73ALEjYHSNGVxDJMChWg+FmI0SP7RbmrrAuHcICZedQSok3CkFgKEEVrqDY1gx4coJdmYPpbSjv7WbeI9IyeQ26wEE4TEsoJSz711FQKmpDmIGHluHHUwFJYR6fUULhnsfcA6d4dRUNAtse5QXSGazQEIUspc3cUen/JvrCEnO7C2rAlte8MzyFKZBXkFbiuodgxYvCznJ+qMl9GZeICJaQgoVWoNFJNLJcgimo+dEFyqP8AKlNbQymQAl6GpDPUMNtq+ceXOK3z5magcO+5LWZ/JhSsFR6/uw7Jw5lLZJCXBOWqlkOKEhQDt9i8AGIlJUpBGbUn8yVXDZPkGvAF4QKUAA6tI8vhnhnlqos5S9+hu+kS8Oxuxf8A0dAJ8UKWogEkKGx5TlrbK3zhSRgpYqnmKS6GahBrfYfrFZmaxKnFqlxEomTCNQlNBXTyrp7wyT0xrNGTNQhBSsEnmPxEHRmBNdAQ+urUHNxsonIiYElRJUlJMwMW0JJfLlAFLGpvFcXIB+Is+2vRLC1/is28NYOQQkskEUUqlmtWhHxaVhduzUWlhSWu16i4sL7Ntp5Q7KTmfMWbV6U9z5QuqXW2jijs4d+tKw1LStsxqksNgQ4oR3cw3Wsi3YvPw7fDUm23SLHDqKWUxVQjKzPl0ptfq5gpmhR5DZgmjnWp3rrEnDTLOElIej5heo6VPKKdngOTeaBQbhmIcZQ/KbEMXDA03pc/V25qFn/cJYkgJAHQ1q5I31b1zsTxIJyISGUqmYKYg3ru7HvaAYgThlKVE5v61JdtBcEW1MTeKoIxicYUJOcgH+g1S4JuQKAuDS1abKjCTC6yUKJdlJJYkCqf3rpejzJ4wVnlARQhiHD7joGN49/1EtK0AIMzKkpJJIBLMSn6GkDo9oPYrKmKUTmSz9X9xQ/feCkEEVoIS4lxISpRJICmp3jkz+MJ+49BXvHpcX8f1VHLLlpnYYvDvWMkzk/1j1jnMZ+JJ0wMSw6UjN8U7xb/AMqeyfmfw+mK4jKUTQZdesEGZSXSQwskm4Py7xn4rE5AyUAnRAuOpagEYyscsqaYpSUj8oZyfl5x5T7Sdo7tIe48qWAnOE5ibJqfWM2bjJyKIBAWGOUGmjORe9RG5I4SGC81Tobg7ubxWf4qBRALWY6/1F9fYQ92gmUjEeBlC0qSlqJUoGu5Cagl6Aw3mWpaQhCJQVVSmKmDV5Q7sNg5MV8BzmWBmcFr13Y6tWttY2i6EjKcmc/7juok0YBLN6X10icqQaEpuH56VS9KU9HI9zFpiEEN4fNTmc9dBTXV7QVAKkBitZSWewawIGmgv2iUSd46OJqSJSVFJM9UtQAoliC4dwdg4bv1hnEY9czK6iQmqXCXGlWo7ACJOGpvAEyCIfxq7EstMl5iSo1Lkkm51JgKpXnBwHVr1a8N4rGSQAB8QLlgAWYMKejNCzmouqCkZyJi0E5FEEhiRsbiCyJTBhQDaD+IgqUoqBBNAxcggl2AYNQHqdax7MLCHjTyZhsEgEkEEvonUWNDR9Q7jpAjKzKUEZjlYF0kFyWbvf0jwS5uRRqbGhFLwUYMb0GjH36xPxtStMN4FSVJJbK1GId+thc1a49IXxUolBGugOven6Rt4bhoUHJHKKA+wHpDgkpAFXPy9oooGc0cnhuFqOHC25gogoGjUIrrS0PyZZAaozCoFNGqAbsdNY31y0mgtfT7eKT8A9GdWja6M/6wsuMKmYqcMGOVQIAL37sX0o/lCU9LKShSikl7nry0HSmugLaveCllJJSH+G7kgk1Nt6VNtKESkpUQ9QmqToFMAW3N7RzppumV+F8HNCS7ZlaJe1Ne793pV4MviKpgKZaPDsD0d26ecCmyiliVZaHms9qML0HtBpCs2tC7DuXqddL2ikU7oR1VgeGvhlOSXCqEc13DE+8Gx6/EcM9S1WqaUJZhErISa0f2i65epbv6lvn9mKeMm5CC5EtQqkpUxZQJJJpX+0+sKDD5XBVlQ4ZIchR+/SNVRcAGwf3v8oDNZi9BrC+APkFVzlKJVMDuGGUVsAM5ev1DQOdjEYdAKyS9g711Z4x+KfidjllC2v0jncVjVzC61Ex18P8AFrLOefNeIjPG+Kmct9NBGa8eMRHelSwcxMeiI9BMfSVLlpO6llgHIDvqekN8XwchIQhEwTFA5lBIGUFmAf8AMb3LDasLTpCJrkgja3zhZWCBASkkHV4+cWWeq92LzOJrCiCCovcVA+vyj0nGTCc1kqLDX9zDSsKlKhLuRRRNuyRoOveNJkuAB8rNp6fd4ZtR2ZGHj8aX/lpfdwxOmsEQsTAmYrnykhKRnpubs4Zh+umniJIUUsGBUEgWqdS3n+0RgOFeMAlJyqzEOCwOjUFnLwk5x+DlMLPRNm5mUhvhlitXYJFOrE1JqekbqZ/ipCMjKNc2YEgakksd2BoB5xigJlqWiviJIAULCxLDajQrxXjCm/lgCgCn2Lija0171iSTbsXZtYmQiWnOpTIzNcE0D6U+/RaeEFBUC9WGU6s5FnPU7xkcPlTV0JTlSA4dWpyvbmPMLtGguWJAMoJFak11FRU1u8VTk3sWqPL4pKCBkIsQSQRpUA65iTpYdTHLoxBBJqasPs6RozeG3ILPpAJ6WWlviJAGw8osodcmNPheEJl5i+apZVD5QzKV59Yz18RmCmYl7v6ekEE0tQl2B6Vr8ofQNjip5sBU20qz0JoTDOCxNK+pI92LRheMZ6Bn06v9I0cLPSyEAH/G+8DPawNKjaw6wQ4hhKoGhLaCLFUdSJB5aRBJq3YkuYFKGsSss3WDQBPFpuRlU4q4dnL/AKRlSMOtRV4inTUJCRlIS73S1x/mNLG4oS0qWoOEptTSscthPxgk0VLKdspf5xPw9wvlUcHRSEoWJgWEkgu5DgVcUegDW6GJRJASnm1FXv67xzk/8WJRmMtBdV3auztfWOexvFpk1TqUeg0HaK8fAJLmvR9FnFCUnOUgdfWObxv4wAUQhOYaF45ZeKUbknzgClRePEvpJzbNqd+KpxNCEjZhGdjOLzZnxKJ6QkVxQqiqgkTuyVGKExCjEExQBLxDxEegmJePPERLQDH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data:image/jpeg;base64,/9j/4AAQSkZJRgABAQAAAQABAAD/2wCEAAkGBhMSERUUEhQWFRUWGBoaGBgYGBgeHBkcHBwaFxocGiAYHSYgGhwjHRgYHy8gIycpLCwsGh4xNTAqNSYrLCkBCQoKDgwOGg8PGiwkHyUsLCwsLCwsLCwsLCwsLCwsLCksLCwsLCwsLCwsLCwpLCwsLCwsLCwsKSwsLCwsLCwsLP/AABEIAL4BCgMBIgACEQEDEQH/xAAbAAACAwEBAQAAAAAAAAAAAAADBAECBQYAB//EAD0QAAECBAQEBAQEBQMFAQEAAAECEQADITEEEkFRBSJhcROBkaEysdHwBkLB4RQjUmLxFTNyFoKSotJTB//EABoBAAMBAQEBAAAAAAAAAAAAAAECAwAEBQb/xAAmEQACAgICAwACAgMBAAAAAAAAAQIRITEDEhMiQVFhBDIjQnEU/9oADAMBAAIRAxEAPwDr55RlygekeljIKlwd4VQrlbXrCs3GMebSOU6CeKTspCkjWMDEzHDoeh+Ew7M4qSojwy2hP7QHE8Uk/mDLFQwqfqIhLLtFo4we4dImrehGrEPA/GWDy71Bunt+kaPBvxEoqKAgFqg2+cXxvFErJExKUKIoSb+giU1SsaLMviXB5ikZy6q8ppQtYjT9oXkzgeVQCSzMDTyrDPEM0pBUFgy9UltdiK9QDHKTlqWokF60v6w/G+yyLJUdWqfLEsJIKm61H/ExfA4tlAs7ptX1LwhwvBLKBmDvYvaFjj1eNkSM2Shq0GfGmnQsWTOGITiFzJSgoJ5gk+uWHeHfjHPSagZthGZ+IllDZDVdikgjrBOG8JJT4ilMse8L40420O50zrMPxkTkshwOu0UOAJTlQSSdYSXxEykBMlOckVgHBMZiSVrKMpexNwLjvDySoESp4mrCzVJmFksw+dYbwM5OJY5XAoK3PeGZuCGPkKBlt/dq8X/DvDRIkBIzZvzFdwoUOXYP50hHH7HZm/jLzMOpByn8rj0pCsxTOzChqddWHWHJlVbOGcuW2P6QjNl05iC4dLWa36GDBPT2K2Z6wqr1JZiXLN+wAguG4oqQcxGcKHMAAGoz+zfZhlUtku339/pF5+GlglnNADsSwcjo70jOC7Kjd8UOSONeMGIyJ13hIoBLpJIFiX8omRLSlQZynVLsFUYfOD+Ecr9dKV8oand0BvB6wiJaCSANad/reCITmZmr6QFWIcEBKgwzKWAGSEH4iXdwp6MNL6LycnVfsCQni2NU1Y00sSCaecQMYS93O92+kN4mQSEhHMAkBwAXJqo8t+YmsJSUkc1nOW2huRt3idprsPnRKpxNGevv0iiuIlDpUkNt1jxCk6EsCXDswrAOHrClfCXJoSNb1jSp6DH9mh/BomJJRmChodHoANzBsNOThWbnUQxAs+pJ9oUxc6fm+HsaNt5NDkrETEoyJQjOOdRBpqLdX02ifkktmpbRucGCFrM1csKJDAEEtq4Ec1xmb4M0plusKLkbA7bQXC8TnpU6wEyzuTTu1gYPPxIPMwU/5hb10EF5yZRzaFsZLmZAUhgKkeVgBUlozQqd/wDmr/xV9Y1DjCkqUlSSQQGdstmJproPpHv42d/SIRu3gahhWIV+X6/OIOdQNh5RRSg9DeIVjWoDXaPSeSABWJQAQTzH4SByk7EaQnLqploJa9LfWHcSqSZfOgvTmGn/ACD/ACj0hYSHJdO9aebRyp9S+wOGw4lFSxSjs+nR4GviRAMxRDCgDJcvoX0MWKHJIJHcufWOd4nPdRq7U+2ij4+2WIpUB4nxAzpmZsosANB+veC4WSIRSKw/KTSKwVInJ2zdw+IdBSF0PS3eM+Zw5EtxmzKNSzwvLzJVeghhJB5n7Q4CcFgpcwKSu4tW0NzeET5cvNKZQa3TcRnmSysyq9o0sL+JVSwP6T1D9Q0Qn2isDxpjHDVzkywEpqqvZo0hxNCVpStJS9PONfh+JQZYUWD+UIY7CS1TEreqS7aHvE5wTHizQwmIyyVcpQA9x8oTnYkAVP3b6QrjMeqYtKgv+WQRl6hqhgSbgeYIsYEqWSKRSL/AjGFMQW8oEgBL0q1gKCHsLhtSxPWj/SCokBNQam8F38FwJy5KiliWcuQ2n6RSbILkNalN3+dWhtaNwDAFy0vZLXDPt1MbNm+AstnFg1usUmzUpIzpVXYs4ZiQ40PzGxiZqC4YFq+WsAxwScviKIQi7tlDl+71PrEuSTqhopWRNJ/LTatoyZ+OUQZAmKTZyB8WuX1NHtdo1sXlvLdiHEJDhgMzmmFJGgBdmqaCgGsLyVSYY3oTlYTwCkqWQ4zAElykl6b2akauFxQWHCVM4SGFwWpR2/X2gSfw6hZM1U0ZUnK4c6PQqNj8zGqpSZeSUyUoWW8RSVCwcvSjBxW5bWOd51se6F8fjJa0pKaLatHA9qO3f1jOONKCxQoXfKOVzWjkmzelY0sVikJU6CCkfDd1AfmAIoCBbprHpchU4pWhbJIqCKi4ezf5jRbWw70ZmG4VNmDOpkoUXzE+wAuekbsqQUqTMolnBUQeYM1HpStRESMBlLBQYEuSHdu3bWI4hhllJ8NWY9AWIDjlpVzqaxnO/UDVZMviOOQoqoweoDuroxPzgEnHeEgGUtLO+VTU8lX6DeMvGJXMVz0ajRlYnCZJiVLBXLewU2bsWPyii4uqMppmxglZsQ4mu7lYJq+z+b6R1aVyWtK/9z7vXvHISV4eZSSnIoa5qju5d+3pHTS+Ay2HOq25jeNyC3Qt4BJrWCyUCUrM3YQwpafyqYtqPrCk2e96k6Bm89vIR1dq0Sq9i+K4gc5ORn3FIsmelvgJ2KVfMQVGJVZqeX6RdGDIBq4Zzo3fWA43lhv4JYoshVGprHKitg/aPoeGlpLBgaVGhi+H4ZIlnkQEkuxD084fsK0z5zIkF2asdLheAKKApxXQ/ONjGYNCiVKBUpgAauGs3aL+C6QCSAHepq+8Zyl8Moq8mHieCTQ9ARWqS9vnA0YBQAOQ92joZICKCgc0D118u8VXxpSElkkHWtOl/wBo3drZuqejEk8FXNWEkFL6kGkbyv8A+eygApc5VOgA84DN/EhrVamrYvaxozg6/KFk4qZiXE1WRDPlKmsak6VHuYR8yekN462zblfw3wgqXlLNp37dYBiZjqDABFWAu4pXqICjDgDKkpsGykFtaEdzF0jLSjnb94Cd5ejOlhFDhpYJOQOq5FLU++8eTMZwGbpHpxamtTY9Pr7RSVNP5DWxqQ36HXpWDKSWtgSGUzDYmnf9G/WDKmhIN7aAE/v2pCylCl3Ho1GaIVPSNdKs/KasDo9HYGzRrpAqwpLtzO12Vvvlo9LdukQl0kFByt8LfS0LyVUZye7+z9rwTxOsFK1kz2DWskEKcFgA2tnJalWO1+8Z+JkLVMAZpYBzUsepLkk12FNY1Ja0hTrBIToxr297/WLTCVFltTbd3JN3L6voISMV2oNiklVPhs1Ten+IErHhAH8sKIdiKNUkFVDmuRXcbRaZipYVlJZi3U9rmBoS9QkFqkKchtM2XTs0GSjJUZWshsPNmzEsyVZqM/Kpn+IOCnK7MLmBmZMSlJWoTB8ABIKZYzOycpatbv8ArEJkSRlJWUEOByk5XNWCRro5gUtJbKahybB3N/lEIcbchpNUUUnmcNrr9NI0TjGqgJy6JNwH33PygSxllkJUCpSgAljyi5L6uaN5wUOkUb0i3Tu6khO1LAM4pL1dADbVL70a5hsIUpWeWShKQ+UlACgNyCS5pT3jMxGMXQ5UKy0FgdS7VKm7edotLlyleGkJUC73atSebVrUF45eTj6srGVmyqSiYf8AbQBrdydR0++kZ+P/AA8A6gkAGgvT5s8QSUlkJWSfzlT6MBSoT6RqSQpQyTKsHd97ksL1JqSYl3kvoXBfDjB+FQn+YFOt8yWLAd3hVX4txALZbdY7GZwiXKBynNYk5ix6MwbzhZU2W5+PyEtvKkdHlaBVF0TAenrEzMCmhcn76QHCqpyhT9bRoS1E6NFlLsxapBsJkSPhD+pimbM5SGej18u3eJJSKmKzcXVhl9fRt7e0Vk6FigMuWlBYUJr36xTMXIcAGrlO2yiKbddxDj6mB+IHtb72PyhZJVsyYFMwuzFm1b26e8EboxHWGTKJqoAA2Yi3kSIBNAdgfWGi/W7M8sCqWHdVCOo94DNloLhRU3QCvfb3g02S4DsKddLClXhZjmerNY1/S0Z3dAVUDmyEmg+H3fq3nGhw6TKR8SSWepNKgZeoufaEgXJSKKIpfe4rU/fWBYuTOAPxUuTUO7jM++2vWITwqQ+9mziJafDKgkulyo6AAJJNX3NBqLRny8cpQISlKU0zGuZ9HclhTS8KSSpILhIdnAILh6u1AfIXHmWRKzTMxZCTSjhPapYGoPaIJNV20Nj4MoQ9akdvnsIMUmPJFSUlwbqBszUrfej3iqiRYeZIFNfaLcctsWSAmaXIrSjg36QjLw381aiGBArqSPPRo05qDldLA6OCxqQbio27RAlJCPiqAAzguaP8x6iKqvooFSwkO379P8RCDV92fyt8zFUSypZdhoLsQGrs/vQw2JbBoePsK8ApgdQylki436W949MxHMBkytqC7+wY3oz+kEVJY94QMkyphWUlSWsDq+1Ke/e0JyJrKDGngrjcMhSiQWWUs1DS5LdhEIRlCctqPeo1FCKn7aBnNMUTRLGjDQZWvb4W9bvDuInpSkrUASE0FnOlEpuegELtNtYHusIpQ2DB6dvOIMpunr6Q9iZKgapAawKgaWDPernsRDy50sSiVpGYgn+WaPsr4msKBvKsZ88UlQnV2ZGEuNS7tGhOkggHUxm4fxSMxSJfMBlS/MW2Ny5Zu8OSZjuTc+TekX45qQslQhNw6HD1BOn7xRGCzUShJIBHNmPWgFHA1qekOzpT0Ad7AAl+wFYonA8wAXkU7FKlZQDuadGiP8hpIbjViowE2QxKwmXcjMp2/wC2x2dg4h7AKOYrzUXZLzAS9yakUFdPihJKJpK8pUsoICgEpLA0drAk1poHMNzp+UPlSqW7KsC+o5ddbMWNDHA3ey+aHcfLEuW6igO5SxBI76Utfekc8J5Nciq/3q+sbvEpswyswJRyukfy1FtKX+Uc2OIYr+s/+MNxJtYBa+nQplNb0i/W0eTMBPOojZh+4gK5wtXsA8dsEooSTbZZRBvrEISlJoAPKE1TkA5gT12+bRZWNSK/F0IU3/qR7GG7IFMdVOFyWG5hWbjkAnKoq6gD7uzilIzP4NU1WZIJN6ULdiXO8QkMW10IJYnbYHV4nL2eRlg2pGMWpLkur8wJD7b+0C8M5s5mAMQ4Kmd9AH533EISsOlKgQDmINa03q3tD8qZlLMnZyH9jTzaG6tqhbphFTEijkqJ6AdRQ108olOHBIdSRq5NO3eAy6VYmrasLVFLdYLLXUhwC333tDJ9Y5A8sexMuTKWnlzE16DrWm8LLkkBSgpXNUpADJA5nroSRTSnRgozKBCsmd6OMru9ABV66bRONxJSkIyIBD5mqxuWO1hf3DxyTk5zVFEqQHI9IJLwpKmuGd2cgp5gQ/Zj0Jj0jFpZzmStwxyunKQxG4N6wRK1LIYlnALgqYH6gMTSNyyeY0GC+gMLIWJjksAFZkuAGZ1BiaGxoQYbWQq8Ulhn53LFL5AHq7bkUScxr3aCysQEAhSAoqoCSRlO/XsYpxf1tiz3goJaS2axNrqpWjmjX/zSv8KM2bKHZnL07VYaxSUnMsTAo5QCwen/AC76Q2lPavytpUxRJVYrBZHZoJ4bVHQ1r1rF3Gr+bedv0jxUGL6CwavS49Yungm0D8NzQfYvAp0tzeBycQFuQaaMxBIL/S/pBZY1J840Z9tGaoH4IA6tF0LOVbBqJNHI1AcPmu+1WD2ey07lhSu2j0jJXiJMxYKJigwBBAGZnAUAHqz+5pQE8/O1VDwTEcZjVKYTFulgAUPcAABSSaHl+Igv1aGVIPKVAEnmcSwSwoMxBu7pY3h/Khcs+EywPzrAIJIGb47kBrPCisCiTJSqWy3A0ACSLmgqn4i1QSrRhHKlZax/AcamryolJSFJ5z4gdi2Vi1aMzgj3iqZMzxFJCahyQxDDdlVAtfcRnklJfK5FQSWSSbOW1Fbwxh8epS8stya0cJHLdzlVWgYgk7gxRS8bbQjj2DzJzFWZKyQk5Sk2V+UvqB5GEzxFUsZZiFvoQAagVLrUyatUWhrGcdYZJikJXQlLElLOnMSQyjqBZi20Fl46TMSBlJXRfiZUl20ZmBAplHdoWc3yfAxXUUnq5QsgaGapKhUVoGvTSpo9ISlpKy6qEglAXmZi9gSCgnrv1jZVgFLYjMkZq+JUEO9AKJN4weN8PWhby0lSEBqXa53aGjxNq2HskzURgpRIVMLkJ+FRUpjYBLUO4qBFPAVouZ6r/wDqMFYl5DMlFdCRkWtL9hXMexEKH8VzxTLNp/aY0VL/AFA6+nV40zLM53AUw6jMAfaBLxAFC6TuHB83/SA4chCSanqVKPo2kBGDXMXQkjQDTyBLRTL2AZlz3DBKdy4Pq9x5RErEOoZ286P0DRJkpyA5gFAsEhJqN3v7RHgIUk5yQfysAz7F7d4dLDYtlkTUuWDbFReI8eYFtnSytAliBcXoBETUJUyUqYp+Lr8x7+UHwuGk5FHxMq6ZUluboSKJ1qdNdYVNN5H0jyQRzFwen7RMqao2ZJ2IFmfX5NFZ2ICC3xECuVj7vXuKQZExFCKhzykEEd9K7Am1WjouMsWRyisvEKbQttYdouqdLZlKzOks2imBDht3EeEsF2DdRe9PKBYjCpQogFxoQafuLiJuUZeqCk9nv4uZlKQwD/EwfUUJDpd39No0uH4lMzKmepROZwcwFLqckMA/6xkhTCkOIV4BJWlKswSweikq+IAjVtQ4vrE+SKgsbGTbCmcCc5lqEsOAAamhappfalIH4wVYFwGIIDA3cNUl7Pud4XXx9OYZ05dgFXam3bvDc7GA8ssuQAVFw1hYGo6dmifZY7WP/wACpVUOzb1iMSAUkMK2cH17RRCaE7CgJuT9mCyaq5lM1wKsOn19YpLkrAiX0HLkcoCbAC2nasHlqUBSlOjncEipFBS1BFTiAGSDmZ7MyXNi1SaA7Vgni0gw9lYWwyZYIdxf0+/1hZbhTUIrqKdxf1hjDLDMYWmodR0Bb27Vf9opJ6oVIojDBJoAH6APq/W8XSpy3n9/vBcry6td03drKJajU9oUxExCUpK+bN/QSSQaUbQMoZhr2ifm9WvoelsXxmGMxJdiCpmzZbOXJUA4cEEUuO0Yy5CVzCUKzKJqAlbuda7937Ru4dBTmCznYAZCnJpzHmCXNa694rN4axzBgFAKALMGuCNADQnrrEIv62VqtGUnh05kqUtmZgqxSxflB0FaJq40LQzhJOIVLUy0AJDBYATy0cBxQ+1DtDONnqJBlkFJDUWLJb46PlB0BFw+0ZKyVEklXWvTL6MWh4wcsiuVGjIyo5HUpVQtIBNgzULnWocaUrBV4gIQkKBCSMhTzgo0Sklnu2rVpCWBwuoIZDfFXt8t4cVJSvlWpKSohikTQpRuzOBclnJJalIE4UzRZTGykiYhCUBFnXykEA1S5L5vs3rvSJ0pLozoDBxzJYDYVYV0EYaOH2ROnZgogIZipbBwa/CfiLdbwxhZEmWp0uUMAQEjM4LF3DhWldzG7NKw/ob/ANVClZM1RdgW9WtGX/p8wrUFEolkliGPmKWgeK4wuX/MloWqUbKcA5navluISR+I/EUEzkqQb5s2U+RqfKH8kvoqihDiGBlSFFKJgQpRYqqVnt/SDsaRmjg71/ipla/EqDYzhY8UqKiQfhcku+7V9oIjDTQAAFMBS8U7JZClezo8fJQpYKDVnIA5fex9oY4atCHzgejny09YISgoy2PS57/5hPEYcJqC4NnZ/MB2gRSa6sV3sJiZqVEqsXv8tfrCc1FXcKG31aComNUuYYRiZZCs6XJHKAcqUnc9otXVUid2ZU+colsuUDQUgmDlgCqXG1W848ZZFQ7aHQ9obkzMqCKsdBR27ivaCoxSM22yvhZwMyi9GAAFLX197RoSMOJmVPIFJ1K7pH5ToGbqawtNxScrIQUkpZRKnJ7UoK2HSt3vw2UOY5kotVTU0o9qm48455tpWsDLOw3HMemUUplqYsSEpUVUPUtQuSyg4cQOUs4jnIyDQNRKas726whKweYqUXLH4srOev0iMSpUwgLy0/MEgEuE7f8AED13MLHjayh21o0jjTKIIKFgEMz2avkpyHu0AxDE5mCZJILAqJHxMwIanMHD3PaKolgJoQ3b6xCZZKdwDQXv7+UM+Ks2BSKYdYmKZIykfCo06gkb7WjXlS0yAoA1VQlr/lLZgND1amsZK5IBAzAFs2ZJLigLdxt3gmElhVlpFLHMSWuaWJp0iTjb3gYPNmADfS9oXOECvzF9A7U6mG/DejU6fOLyykO4Bow0aKuLeRE6BYZJb59+sM5oqRV94CuawOag6An776PFF6oGxuWUgEvCk2aSdyL7jYltIGlQDs7Fu9qt96R6asFXKMqdBcnuW6mkI32obRE5KVPmQfJZc7kMQ3Ywlh5kvCJKgmYSurulWQapSAS4duob1fWCLVpAlYJQUQzOwU4FBQl3qG3hJwQYyYSSTOBmFZXIJJDhgpnYkGoat30jOSFS5hUZiloDhIdKsrigL2ow8njSmTs6fDFWS5BISKO+pfTftFcZIQAEsJZpV6F2Bej3Hk8BdUqDkSw6QTSjh1tVyNSwJ++sGlSEGzu+rjqQoEUpAVIRysSUAvmCSDetw5YhmteLJlzs5EmWVILqfKUkmlSxoLG+vYRm2v6vBt7NCXhStK7hIBYCoUbjlBBOtYRmTZakJlqCkn+piWY/GHFhS28O4wzUIClzQ4BBSAwFN0qu9GpuC4ERwyauasrmpTlFABlIAZzW2oauqqbr5G9mURyVPRlBITnTQTGS6m5bh9NX/WM6fxFFqrXckqyuP7SCT0LXjZMuSBkQwDuEs471gyOFy8wVMQhSmbNlFv0i6j6iXk59M7NLBdw5SEA/1V5s45e5eM7icrNREuWjLRh+Z96uR1HrHTTfw3KXMKkKWjQhKqPuxdmhXifD0oUAM1NUXL78v1iNOLyPaejmVS+UZgVr0yuB2NTzdYOjAqYOhILVBRUdDHU4TgyhUrYtQC77kuz9QIyJs5YUQ06hP5ozxsa/wM4yUuXKCUgHMHVSpbQXPXSE8Cor+JxtygDq5IPt7RqTJctI5lEPqpYAPd9thADj0swTU0BuD1YV9YEZgaJHKLBuwPt9YArDpJoG9f1hjK423ow9IGkgVfN0EdaVK2S3gvg5YSTyFe4/WKTZbpzA2oxDsD3DAaRRONckEEA/Cz13c2aKzJ2UOoqCaUD12p+sRjK7Y7hWAeHXVmdJvbTZ7Gvyg+LmqlgAgpQpN0gFQazk0S41pfqIrLxRUkJYhmAJZgSaXLAFzdqvA8ZiFKOVRYd2SduV8oGsSl/klQV6q2Xl4wGWkOsmuV2BYkF1lnUbhrNW8CKXLGkCUgkuGDQcYgA1Hp99o7YRUFRFsrjp+RNa/OM2TxValhKWcmgU3uSQAI35UlLpMxBKakhiaAPo+mmmtIXx2MwwX/LKkrSdGUEUyrSHAcGp0jnnydn1RRRwVk8TBU2I8Va1JGUCWK7glZdk2cUFe0RiZstIzJegZhcF/wAz6GoamhBjJxWYqJS2c2UTzOnbYswN/nBsGebNMDliFZWcBmJD0JfvE3x0rHsfkY8K3BHpDuGTmAUSyMwBUKkb01vCnD+FpCFLQnww75lLAXdgcpbl13LOIriJM4BSGJDk1BY9anWCuVtYFcclsVNIKgk5gFUNiatrp0NIDh56iLkvVyx8ms3SJwkwFhMDECmVtvutd49LQpNGAYu4fM93cmnlDJtgCJBCQTrYMdARp106RYOADbWxDPausUKVAkuX/MSTV9C948tS1MVFgLCg3q2oqbRsxC8hPEel3iiZan2O5oNnfXWB4lJACs+dyRmBcBmu+tbW6xnTcSSEhVGdmpd9ru+vygOV5RkjUQlUxQc5ZaBSmiXdXK+Zid9RRhQ0pEscy5hUQAA7MwNQHcZXaqmtWM+VMcNMWGalyQwoC9afOHjLR4KQ/hZmcO5UzOVZQAdCHJt2iTWR7wCxiwXyBsyR+aoa9hyjZtGMVwS1pQQog3YlRYKagAKqsNy2m0eTMQlDKtcEXciySAc5qC3S4jQlyiCyVpIJcJQWJDPXQpIDl62pBk0lQEc9JlKEzxFqQu7oW6U2GU18uge8dRgpC6KUUJJFMptY0H3WMn+IlqWygk2CRUipsAxDsB6xOCWUKISkOAXWXqTzMxfqGuG8o3W9mf6NbwVZj+ejva28ZeNx84g50qQg0o7eREL4zETQQJSsjXarm5jUlrmGSkLCSbl3Ynqw1GnvHVhImK8N4ooKAU5QzOzttU1gvEJk4q/3AkflDEu+hIh5GDEtBUAlJUWSkhwXtXTpGfjsAudZK5ZSSwINzcl9IlyP4MhXFYTEhv5hSofCoFTP1YH3gwRidZqSdTy1/wDeNPhfCly5ZQVBXkCHuD3B60eAnCzBTKin9qT7tWISy8FE6AYuXKCQrPnJ0UXUrrU8o84rhMGHKgQrZL/D1L0jkZspXik5jdzXzr1jpeBYrTMx2a3XSLyi4RsneaGZ+LUeVQybi58ztF5WHCav9IHjMGtSxlCyVPVVr77eQ87wqpS0qKVD4aEUNRe20VU+0diNUx9SVFJYlQdxSvu5avaE+JYsJSGLqZqpo/QPa1YvwkHNmGY3AALgd9h7xQYdOJnqC3QBRkjKwdnNL9W/eFNOmUX5KcImkyiVHMGLuWIL0sDTVy3eGcNxNc5PhlJLhg9Akjmq1CXDPTTtF52GXKQoSyySMp3UNHL/ALNCyQyEqS+dLaU/q8mI+9US7O0F4PCSpIZQL3aohnATkoW8xDo1LOE65i9rXiJmMmTDnULsAAKCjM13O0WxOLdDSAQpznQu7Ct6FDaWdz1i/JyPpX0nGNsOlvESAoqz/FMSSAgOAXo6Q2WocG0Axwl4dS0g+ISQQopSTRwoF6g+fltoSSiTLSQpI8WWnOAHID/CTmoxJoCHboxyOJT0LHMnnygJLMABYACOfhjbHbMjFJE8MzBJ8xvp3h7hPASFJKQpRzsQSQGOjgOTqaC0F4Xw8KSWN2eHlJ8FaVJDkVCb5iP6nv6x2csV1snF5KY/hJlErWtlF/7sw/KQXB+mrxbAzjNllKyeWoTLzDR1Zz8ISa7s2xMKYjFLnEzCkCzt6DvA5UrMoAuxIdmfqz6s/tHIuF9bvJRyyaSeFADMAsEMQBlNK6ig0cVu7xOIxORf8xNhXdzUlJvU270icRxWShDS2lgXKgoktYAUGtQ9DaMwrWE5zLMxLGhF3D0oWLV7W3hY3L+wRtQzMZhqoulAqojQJFSVbDtGNxleZSspUwsWDjvlYDy17wz/ANShjMTKWnLlKc5dyAA1apSBbyvWFDi0LOaYvKVspSQlJLklRDnX+6Ghd5MRguHzpiCtIOUAuWVYMa+ekXGDKVmuY2Ja1jQvqQ2Vqe0bOC4kZqVgKPhkMAEkZS2rU1q3m0ewWCQSH+EvUsVWICixYakAa62araAIpw5YqygEM+a4bZw1C1q1FKxImhSlrU6lK6WVuKgN1A8oaxeBJWciyoBgSQAbdDWBYbhZqVuBXKzVL66gRNrIQanoXs7Jb3IZjC+HAOYoWlQFkAFIVYXVyk1duh831Ybuf1isnhwLhAtXQFrOwijiKmHlcHlFIy/FdRcFibijhn0YNSG5eG8QKCFBIDBgxcmpuHzABnFwYWw3CQC6TmJAZ0KbYi7ODqdH6Q/w/hcqQrxCvmS4PKUto5erftE4K8/BmzMkpCFHxWDdKn/xGv3eC4jjCJikpSgkgGnwuANOZidgY0sRknJcpe4d7kVBFBSx+cITOEAMpJCVFylNaAXylRJIHnDOalhMVJrYKfjSHyqFSQMyTZhYAeXfaMvDcdIWUEmtixpp96vWNPispeUKlzTUAjUKan/aYhfCwGNC4Bel9bQIQ7PJm6LTuJKSQlcwgKDoLghRdiHcD6fNPLL1xCx08MUhfj3CVTCk0ADAgU7FobR+FEsHSDS7L/8AqBKo4RkYuHwS8uYMUn4ibD0qY9h+JiWppigWqAm3Yi3zhwcOVJlpzKzUqnTzhP8A0hagVeAz1egLeVo6+VIWOUdRwrigWnMmWCpVifv0FIfxUnMhCUoCVEcztT/uAFTqzbaRxCceqQzBKGqASVD01MXw3G1kfzJS1sXFSxF6gXu7fOOKXC07RRM6XE4lEkCpysczfCDpQAEUc1JcwoniwxLJSoJsMxUEgnoNRXSE8Pi/EQuaZbJJCSnTqVD0DbiH8CqVLITLSmXc1zHL/cSA4vaheB1pW9jfMChxC0LWkTVKAV8ZDKU3LuSA2jxQ4sUq330j2Pn5luwDUDa9bQniMOpszGup11LPfT1juhXXRCSyML4qE1CM73ALEjYHSNGVxDJMChWg+FmI0SP7RbmrrAuHcICZedQSok3CkFgKEEVrqDY1gx4coJdmYPpbSjv7WbeI9IyeQ26wEE4TEsoJSz711FQKmpDmIGHluHHUwFJYR6fUULhnsfcA6d4dRUNAtse5QXSGazQEIUspc3cUen/JvrCEnO7C2rAlte8MzyFKZBXkFbiuodgxYvCznJ+qMl9GZeICJaQgoVWoNFJNLJcgimo+dEFyqP8AKlNbQymQAl6GpDPUMNtq+ceXOK3z5magcO+5LWZ/JhSsFR6/uw7Jw5lLZJCXBOWqlkOKEhQDt9i8AGIlJUpBGbUn8yVXDZPkGvAF4QKUAA6tI8vhnhnlqos5S9+hu+kS8Oxuxf8A0dAJ8UKWogEkKGx5TlrbK3zhSRgpYqnmKS6GahBrfYfrFZmaxKnFqlxEomTCNQlNBXTyrp7wyT0xrNGTNQhBSsEnmPxEHRmBNdAQ+urUHNxsonIiYElRJUlJMwMW0JJfLlAFLGpvFcXIB+Is+2vRLC1/is28NYOQQkskEUUqlmtWhHxaVhduzUWlhSWu16i4sL7Ntp5Q7KTmfMWbV6U9z5QuqXW2jijs4d+tKw1LStsxqksNgQ4oR3cw3Wsi3YvPw7fDUm23SLHDqKWUxVQjKzPl0ptfq5gpmhR5DZgmjnWp3rrEnDTLOElIej5heo6VPKKdngOTeaBQbhmIcZQ/KbEMXDA03pc/V25qFn/cJYkgJAHQ1q5I31b1zsTxIJyISGUqmYKYg3ru7HvaAYgThlKVE5v61JdtBcEW1MTeKoIxicYUJOcgH+g1S4JuQKAuDS1abKjCTC6yUKJdlJJYkCqf3rpejzJ4wVnlARQhiHD7joGN49/1EtK0AIMzKkpJJIBLMSn6GkDo9oPYrKmKUTmSz9X9xQ/feCkEEVoIS4lxISpRJICmp3jkz+MJ+49BXvHpcX8f1VHLLlpnYYvDvWMkzk/1j1jnMZ+JJ0wMSw6UjN8U7xb/AMqeyfmfw+mK4jKUTQZdesEGZSXSQwskm4Py7xn4rE5AyUAnRAuOpagEYyscsqaYpSUj8oZyfl5x5T7Sdo7tIe48qWAnOE5ibJqfWM2bjJyKIBAWGOUGmjORe9RG5I4SGC81Tobg7ubxWf4qBRALWY6/1F9fYQ92gmUjEeBlC0qSlqJUoGu5Cagl6Aw3mWpaQhCJQVVSmKmDV5Q7sNg5MV8BzmWBmcFr13Y6tWttY2i6EjKcmc/7juok0YBLN6X10icqQaEpuH56VS9KU9HI9zFpiEEN4fNTmc9dBTXV7QVAKkBitZSWewawIGmgv2iUSd46OJqSJSVFJM9UtQAoliC4dwdg4bv1hnEY9czK6iQmqXCXGlWo7ACJOGpvAEyCIfxq7EstMl5iSo1Lkkm51JgKpXnBwHVr1a8N4rGSQAB8QLlgAWYMKejNCzmouqCkZyJi0E5FEEhiRsbiCyJTBhQDaD+IgqUoqBBNAxcggl2AYNQHqdax7MLCHjTyZhsEgEkEEvonUWNDR9Q7jpAjKzKUEZjlYF0kFyWbvf0jwS5uRRqbGhFLwUYMb0GjH36xPxtStMN4FSVJJbK1GId+thc1a49IXxUolBGugOven6Rt4bhoUHJHKKA+wHpDgkpAFXPy9oooGc0cnhuFqOHC25gogoGjUIrrS0PyZZAaozCoFNGqAbsdNY31y0mgtfT7eKT8A9GdWja6M/6wsuMKmYqcMGOVQIAL37sX0o/lCU9LKShSikl7nry0HSmugLaveCllJJSH+G7kgk1Nt6VNtKESkpUQ9QmqToFMAW3N7RzppumV+F8HNCS7ZlaJe1Ne793pV4MviKpgKZaPDsD0d26ecCmyiliVZaHms9qML0HtBpCs2tC7DuXqddL2ikU7oR1VgeGvhlOSXCqEc13DE+8Gx6/EcM9S1WqaUJZhErISa0f2i65epbv6lvn9mKeMm5CC5EtQqkpUxZQJJJpX+0+sKDD5XBVlQ4ZIchR+/SNVRcAGwf3v8oDNZi9BrC+APkFVzlKJVMDuGGUVsAM5ev1DQOdjEYdAKyS9g711Z4x+KfidjllC2v0jncVjVzC61Ex18P8AFrLOefNeIjPG+Kmct9NBGa8eMRHelSwcxMeiI9BMfSVLlpO6llgHIDvqekN8XwchIQhEwTFA5lBIGUFmAf8AMb3LDasLTpCJrkgja3zhZWCBASkkHV4+cWWeq92LzOJrCiCCovcVA+vyj0nGTCc1kqLDX9zDSsKlKhLuRRRNuyRoOveNJkuAB8rNp6fd4ZtR2ZGHj8aX/lpfdwxOmsEQsTAmYrnykhKRnpubs4Zh+umniJIUUsGBUEgWqdS3n+0RgOFeMAlJyqzEOCwOjUFnLwk5x+DlMLPRNm5mUhvhlitXYJFOrE1JqekbqZ/ipCMjKNc2YEgakksd2BoB5xigJlqWiviJIAULCxLDajQrxXjCm/lgCgCn2Lija0171iSTbsXZtYmQiWnOpTIzNcE0D6U+/RaeEFBUC9WGU6s5FnPU7xkcPlTV0JTlSA4dWpyvbmPMLtGguWJAMoJFak11FRU1u8VTk3sWqPL4pKCBkIsQSQRpUA65iTpYdTHLoxBBJqasPs6RozeG3ILPpAJ6WWlviJAGw8osodcmNPheEJl5i+apZVD5QzKV59Yz18RmCmYl7v6ekEE0tQl2B6Vr8ofQNjip5sBU20qz0JoTDOCxNK+pI92LRheMZ6Bn06v9I0cLPSyEAH/G+8DPawNKjaw6wQ4hhKoGhLaCLFUdSJB5aRBJq3YkuYFKGsSss3WDQBPFpuRlU4q4dnL/AKRlSMOtRV4inTUJCRlIS73S1x/mNLG4oS0qWoOEptTSscthPxgk0VLKdspf5xPw9wvlUcHRSEoWJgWEkgu5DgVcUegDW6GJRJASnm1FXv67xzk/8WJRmMtBdV3auztfWOexvFpk1TqUeg0HaK8fAJLmvR9FnFCUnOUgdfWObxv4wAUQhOYaF45ZeKUbknzgClRePEvpJzbNqd+KpxNCEjZhGdjOLzZnxKJ6QkVxQqiqgkTuyVGKExCjEExQBLxDxEegmJePPERLQDH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AutoShape 10" descr="data:image/jpeg;base64,/9j/4AAQSkZJRgABAQAAAQABAAD/2wCEAAkGBhMSERUUEhQWFRUWGBoaGBgYGBgeHBkcHBwaFxocGiAYHSYgGhwjHRgYHy8gIycpLCwsGh4xNTAqNSYrLCkBCQoKDgwOGg8PGiwkHyUsLCwsLCwsLCwsLCwsLCwsLCksLCwsLCwsLCwsLCwpLCwsLCwsLCwsKSwsLCwsLCwsLP/AABEIAL4BCgMBIgACEQEDEQH/xAAbAAACAwEBAQAAAAAAAAAAAAADBAECBQYAB//EAD0QAAECBAQEBAQEBQMFAQEAAAECEQADITEEEkFRBSJhcROBkaEysdHwBkLB4RQjUmLxFTNyFoKSotJTB//EABoBAAMBAQEBAAAAAAAAAAAAAAECAwAEBQb/xAAmEQACAgICAwACAgMBAAAAAAAAAQIRITEDEhMiQVFhBDIjQnEU/9oADAMBAAIRAxEAPwDr55RlygekeljIKlwd4VQrlbXrCs3GMebSOU6CeKTspCkjWMDEzHDoeh+Ew7M4qSojwy2hP7QHE8Uk/mDLFQwqfqIhLLtFo4we4dImrehGrEPA/GWDy71Bunt+kaPBvxEoqKAgFqg2+cXxvFErJExKUKIoSb+giU1SsaLMviXB5ikZy6q8ppQtYjT9oXkzgeVQCSzMDTyrDPEM0pBUFgy9UltdiK9QDHKTlqWokF60v6w/G+yyLJUdWqfLEsJIKm61H/ExfA4tlAs7ptX1LwhwvBLKBmDvYvaFjj1eNkSM2Shq0GfGmnQsWTOGITiFzJSgoJ5gk+uWHeHfjHPSagZthGZ+IllDZDVdikgjrBOG8JJT4ilMse8L40420O50zrMPxkTkshwOu0UOAJTlQSSdYSXxEykBMlOckVgHBMZiSVrKMpexNwLjvDySoESp4mrCzVJmFksw+dYbwM5OJY5XAoK3PeGZuCGPkKBlt/dq8X/DvDRIkBIzZvzFdwoUOXYP50hHH7HZm/jLzMOpByn8rj0pCsxTOzChqddWHWHJlVbOGcuW2P6QjNl05iC4dLWa36GDBPT2K2Z6wqr1JZiXLN+wAguG4oqQcxGcKHMAAGoz+zfZhlUtku339/pF5+GlglnNADsSwcjo70jOC7Kjd8UOSONeMGIyJ13hIoBLpJIFiX8omRLSlQZynVLsFUYfOD+Ecr9dKV8oand0BvB6wiJaCSANad/reCITmZmr6QFWIcEBKgwzKWAGSEH4iXdwp6MNL6LycnVfsCQni2NU1Y00sSCaecQMYS93O92+kN4mQSEhHMAkBwAXJqo8t+YmsJSUkc1nOW2huRt3idprsPnRKpxNGevv0iiuIlDpUkNt1jxCk6EsCXDswrAOHrClfCXJoSNb1jSp6DH9mh/BomJJRmChodHoANzBsNOThWbnUQxAs+pJ9oUxc6fm+HsaNt5NDkrETEoyJQjOOdRBpqLdX02ifkktmpbRucGCFrM1csKJDAEEtq4Ec1xmb4M0plusKLkbA7bQXC8TnpU6wEyzuTTu1gYPPxIPMwU/5hb10EF5yZRzaFsZLmZAUhgKkeVgBUlozQqd/wDmr/xV9Y1DjCkqUlSSQQGdstmJproPpHv42d/SIRu3gahhWIV+X6/OIOdQNh5RRSg9DeIVjWoDXaPSeSABWJQAQTzH4SByk7EaQnLqploJa9LfWHcSqSZfOgvTmGn/ACD/ACj0hYSHJdO9aebRyp9S+wOGw4lFSxSjs+nR4GviRAMxRDCgDJcvoX0MWKHJIJHcufWOd4nPdRq7U+2ij4+2WIpUB4nxAzpmZsosANB+veC4WSIRSKw/KTSKwVInJ2zdw+IdBSF0PS3eM+Zw5EtxmzKNSzwvLzJVeghhJB5n7Q4CcFgpcwKSu4tW0NzeET5cvNKZQa3TcRnmSysyq9o0sL+JVSwP6T1D9Q0Qn2isDxpjHDVzkywEpqqvZo0hxNCVpStJS9PONfh+JQZYUWD+UIY7CS1TEreqS7aHvE5wTHizQwmIyyVcpQA9x8oTnYkAVP3b6QrjMeqYtKgv+WQRl6hqhgSbgeYIsYEqWSKRSL/AjGFMQW8oEgBL0q1gKCHsLhtSxPWj/SCokBNQam8F38FwJy5KiliWcuQ2n6RSbILkNalN3+dWhtaNwDAFy0vZLXDPt1MbNm+AstnFg1usUmzUpIzpVXYs4ZiQ40PzGxiZqC4YFq+WsAxwScviKIQi7tlDl+71PrEuSTqhopWRNJ/LTatoyZ+OUQZAmKTZyB8WuX1NHtdo1sXlvLdiHEJDhgMzmmFJGgBdmqaCgGsLyVSYY3oTlYTwCkqWQ4zAElykl6b2akauFxQWHCVM4SGFwWpR2/X2gSfw6hZM1U0ZUnK4c6PQqNj8zGqpSZeSUyUoWW8RSVCwcvSjBxW5bWOd51se6F8fjJa0pKaLatHA9qO3f1jOONKCxQoXfKOVzWjkmzelY0sVikJU6CCkfDd1AfmAIoCBbprHpchU4pWhbJIqCKi4ezf5jRbWw70ZmG4VNmDOpkoUXzE+wAuekbsqQUqTMolnBUQeYM1HpStRESMBlLBQYEuSHdu3bWI4hhllJ8NWY9AWIDjlpVzqaxnO/UDVZMviOOQoqoweoDuroxPzgEnHeEgGUtLO+VTU8lX6DeMvGJXMVz0ajRlYnCZJiVLBXLewU2bsWPyii4uqMppmxglZsQ4mu7lYJq+z+b6R1aVyWtK/9z7vXvHISV4eZSSnIoa5qju5d+3pHTS+Ay2HOq25jeNyC3Qt4BJrWCyUCUrM3YQwpafyqYtqPrCk2e96k6Bm89vIR1dq0Sq9i+K4gc5ORn3FIsmelvgJ2KVfMQVGJVZqeX6RdGDIBq4Zzo3fWA43lhv4JYoshVGprHKitg/aPoeGlpLBgaVGhi+H4ZIlnkQEkuxD084fsK0z5zIkF2asdLheAKKApxXQ/ONjGYNCiVKBUpgAauGs3aL+C6QCSAHepq+8Zyl8Moq8mHieCTQ9ARWqS9vnA0YBQAOQ92joZICKCgc0D118u8VXxpSElkkHWtOl/wBo3drZuqejEk8FXNWEkFL6kGkbyv8A+eygApc5VOgA84DN/EhrVamrYvaxozg6/KFk4qZiXE1WRDPlKmsak6VHuYR8yekN462zblfw3wgqXlLNp37dYBiZjqDABFWAu4pXqICjDgDKkpsGykFtaEdzF0jLSjnb94Cd5ejOlhFDhpYJOQOq5FLU++8eTMZwGbpHpxamtTY9Pr7RSVNP5DWxqQ36HXpWDKSWtgSGUzDYmnf9G/WDKmhIN7aAE/v2pCylCl3Ho1GaIVPSNdKs/KasDo9HYGzRrpAqwpLtzO12Vvvlo9LdukQl0kFByt8LfS0LyVUZye7+z9rwTxOsFK1kz2DWskEKcFgA2tnJalWO1+8Z+JkLVMAZpYBzUsepLkk12FNY1Ja0hTrBIToxr297/WLTCVFltTbd3JN3L6voISMV2oNiklVPhs1Ten+IErHhAH8sKIdiKNUkFVDmuRXcbRaZipYVlJZi3U9rmBoS9QkFqkKchtM2XTs0GSjJUZWshsPNmzEsyVZqM/Kpn+IOCnK7MLmBmZMSlJWoTB8ABIKZYzOycpatbv8ArEJkSRlJWUEOByk5XNWCRro5gUtJbKahybB3N/lEIcbchpNUUUnmcNrr9NI0TjGqgJy6JNwH33PygSxllkJUCpSgAljyi5L6uaN5wUOkUb0i3Tu6khO1LAM4pL1dADbVL70a5hsIUpWeWShKQ+UlACgNyCS5pT3jMxGMXQ5UKy0FgdS7VKm7edotLlyleGkJUC73atSebVrUF45eTj6srGVmyqSiYf8AbQBrdydR0++kZ+P/AA8A6gkAGgvT5s8QSUlkJWSfzlT6MBSoT6RqSQpQyTKsHd97ksL1JqSYl3kvoXBfDjB+FQn+YFOt8yWLAd3hVX4txALZbdY7GZwiXKBynNYk5ix6MwbzhZU2W5+PyEtvKkdHlaBVF0TAenrEzMCmhcn76QHCqpyhT9bRoS1E6NFlLsxapBsJkSPhD+pimbM5SGej18u3eJJSKmKzcXVhl9fRt7e0Vk6FigMuWlBYUJr36xTMXIcAGrlO2yiKbddxDj6mB+IHtb72PyhZJVsyYFMwuzFm1b26e8EboxHWGTKJqoAA2Yi3kSIBNAdgfWGi/W7M8sCqWHdVCOo94DNloLhRU3QCvfb3g02S4DsKddLClXhZjmerNY1/S0Z3dAVUDmyEmg+H3fq3nGhw6TKR8SSWepNKgZeoufaEgXJSKKIpfe4rU/fWBYuTOAPxUuTUO7jM++2vWITwqQ+9mziJafDKgkulyo6AAJJNX3NBqLRny8cpQISlKU0zGuZ9HclhTS8KSSpILhIdnAILh6u1AfIXHmWRKzTMxZCTSjhPapYGoPaIJNV20Nj4MoQ9akdvnsIMUmPJFSUlwbqBszUrfej3iqiRYeZIFNfaLcctsWSAmaXIrSjg36QjLw381aiGBArqSPPRo05qDldLA6OCxqQbio27RAlJCPiqAAzguaP8x6iKqvooFSwkO379P8RCDV92fyt8zFUSypZdhoLsQGrs/vQw2JbBoePsK8ApgdQylki436W949MxHMBkytqC7+wY3oz+kEVJY94QMkyphWUlSWsDq+1Ke/e0JyJrKDGngrjcMhSiQWWUs1DS5LdhEIRlCctqPeo1FCKn7aBnNMUTRLGjDQZWvb4W9bvDuInpSkrUASE0FnOlEpuegELtNtYHusIpQ2DB6dvOIMpunr6Q9iZKgapAawKgaWDPernsRDy50sSiVpGYgn+WaPsr4msKBvKsZ88UlQnV2ZGEuNS7tGhOkggHUxm4fxSMxSJfMBlS/MW2Ny5Zu8OSZjuTc+TekX45qQslQhNw6HD1BOn7xRGCzUShJIBHNmPWgFHA1qekOzpT0Ad7AAl+wFYonA8wAXkU7FKlZQDuadGiP8hpIbjViowE2QxKwmXcjMp2/wC2x2dg4h7AKOYrzUXZLzAS9yakUFdPihJKJpK8pUsoICgEpLA0drAk1poHMNzp+UPlSqW7KsC+o5ddbMWNDHA3ey+aHcfLEuW6igO5SxBI76Utfekc8J5Nciq/3q+sbvEpswyswJRyukfy1FtKX+Uc2OIYr+s/+MNxJtYBa+nQplNb0i/W0eTMBPOojZh+4gK5wtXsA8dsEooSTbZZRBvrEISlJoAPKE1TkA5gT12+bRZWNSK/F0IU3/qR7GG7IFMdVOFyWG5hWbjkAnKoq6gD7uzilIzP4NU1WZIJN6ULdiXO8QkMW10IJYnbYHV4nL2eRlg2pGMWpLkur8wJD7b+0C8M5s5mAMQ4Kmd9AH533EISsOlKgQDmINa03q3tD8qZlLMnZyH9jTzaG6tqhbphFTEijkqJ6AdRQ108olOHBIdSRq5NO3eAy6VYmrasLVFLdYLLXUhwC333tDJ9Y5A8sexMuTKWnlzE16DrWm8LLkkBSgpXNUpADJA5nroSRTSnRgozKBCsmd6OMru9ABV66bRONxJSkIyIBD5mqxuWO1hf3DxyTk5zVFEqQHI9IJLwpKmuGd2cgp5gQ/Zj0Jj0jFpZzmStwxyunKQxG4N6wRK1LIYlnALgqYH6gMTSNyyeY0GC+gMLIWJjksAFZkuAGZ1BiaGxoQYbWQq8Ulhn53LFL5AHq7bkUScxr3aCysQEAhSAoqoCSRlO/XsYpxf1tiz3goJaS2axNrqpWjmjX/zSv8KM2bKHZnL07VYaxSUnMsTAo5QCwen/AC76Q2lPavytpUxRJVYrBZHZoJ4bVHQ1r1rF3Gr+bedv0jxUGL6CwavS49Yungm0D8NzQfYvAp0tzeBycQFuQaaMxBIL/S/pBZY1J840Z9tGaoH4IA6tF0LOVbBqJNHI1AcPmu+1WD2ey07lhSu2j0jJXiJMxYKJigwBBAGZnAUAHqz+5pQE8/O1VDwTEcZjVKYTFulgAUPcAABSSaHl+Igv1aGVIPKVAEnmcSwSwoMxBu7pY3h/Khcs+EywPzrAIJIGb47kBrPCisCiTJSqWy3A0ACSLmgqn4i1QSrRhHKlZax/AcamryolJSFJ5z4gdi2Vi1aMzgj3iqZMzxFJCahyQxDDdlVAtfcRnklJfK5FQSWSSbOW1Fbwxh8epS8stya0cJHLdzlVWgYgk7gxRS8bbQjj2DzJzFWZKyQk5Sk2V+UvqB5GEzxFUsZZiFvoQAagVLrUyatUWhrGcdYZJikJXQlLElLOnMSQyjqBZi20Fl46TMSBlJXRfiZUl20ZmBAplHdoWc3yfAxXUUnq5QsgaGapKhUVoGvTSpo9ISlpKy6qEglAXmZi9gSCgnrv1jZVgFLYjMkZq+JUEO9AKJN4weN8PWhby0lSEBqXa53aGjxNq2HskzURgpRIVMLkJ+FRUpjYBLUO4qBFPAVouZ6r/wDqMFYl5DMlFdCRkWtL9hXMexEKH8VzxTLNp/aY0VL/AFA6+nV40zLM53AUw6jMAfaBLxAFC6TuHB83/SA4chCSanqVKPo2kBGDXMXQkjQDTyBLRTL2AZlz3DBKdy4Pq9x5RErEOoZ286P0DRJkpyA5gFAsEhJqN3v7RHgIUk5yQfysAz7F7d4dLDYtlkTUuWDbFReI8eYFtnSytAliBcXoBETUJUyUqYp+Lr8x7+UHwuGk5FHxMq6ZUluboSKJ1qdNdYVNN5H0jyQRzFwen7RMqao2ZJ2IFmfX5NFZ2ICC3xECuVj7vXuKQZExFCKhzykEEd9K7Am1WjouMsWRyisvEKbQttYdouqdLZlKzOks2imBDht3EeEsF2DdRe9PKBYjCpQogFxoQafuLiJuUZeqCk9nv4uZlKQwD/EwfUUJDpd39No0uH4lMzKmepROZwcwFLqckMA/6xkhTCkOIV4BJWlKswSweikq+IAjVtQ4vrE+SKgsbGTbCmcCc5lqEsOAAamhappfalIH4wVYFwGIIDA3cNUl7Pud4XXx9OYZ05dgFXam3bvDc7GA8ssuQAVFw1hYGo6dmifZY7WP/wACpVUOzb1iMSAUkMK2cH17RRCaE7CgJuT9mCyaq5lM1wKsOn19YpLkrAiX0HLkcoCbAC2nasHlqUBSlOjncEipFBS1BFTiAGSDmZ7MyXNi1SaA7Vgni0gw9lYWwyZYIdxf0+/1hZbhTUIrqKdxf1hjDLDMYWmodR0Bb27Vf9opJ6oVIojDBJoAH6APq/W8XSpy3n9/vBcry6td03drKJajU9oUxExCUpK+bN/QSSQaUbQMoZhr2ifm9WvoelsXxmGMxJdiCpmzZbOXJUA4cEEUuO0Yy5CVzCUKzKJqAlbuda7937Ru4dBTmCznYAZCnJpzHmCXNa694rN4axzBgFAKALMGuCNADQnrrEIv62VqtGUnh05kqUtmZgqxSxflB0FaJq40LQzhJOIVLUy0AJDBYATy0cBxQ+1DtDONnqJBlkFJDUWLJb46PlB0BFw+0ZKyVEklXWvTL6MWh4wcsiuVGjIyo5HUpVQtIBNgzULnWocaUrBV4gIQkKBCSMhTzgo0Sklnu2rVpCWBwuoIZDfFXt8t4cVJSvlWpKSohikTQpRuzOBclnJJalIE4UzRZTGykiYhCUBFnXykEA1S5L5vs3rvSJ0pLozoDBxzJYDYVYV0EYaOH2ROnZgogIZipbBwa/CfiLdbwxhZEmWp0uUMAQEjM4LF3DhWldzG7NKw/ob/ANVClZM1RdgW9WtGX/p8wrUFEolkliGPmKWgeK4wuX/MloWqUbKcA5navluISR+I/EUEzkqQb5s2U+RqfKH8kvoqihDiGBlSFFKJgQpRYqqVnt/SDsaRmjg71/ipla/EqDYzhY8UqKiQfhcku+7V9oIjDTQAAFMBS8U7JZClezo8fJQpYKDVnIA5fex9oY4atCHzgejny09YISgoy2PS57/5hPEYcJqC4NnZ/MB2gRSa6sV3sJiZqVEqsXv8tfrCc1FXcKG31aComNUuYYRiZZCs6XJHKAcqUnc9otXVUid2ZU+colsuUDQUgmDlgCqXG1W848ZZFQ7aHQ9obkzMqCKsdBR27ivaCoxSM22yvhZwMyi9GAAFLX197RoSMOJmVPIFJ1K7pH5ToGbqawtNxScrIQUkpZRKnJ7UoK2HSt3vw2UOY5kotVTU0o9qm48455tpWsDLOw3HMemUUplqYsSEpUVUPUtQuSyg4cQOUs4jnIyDQNRKas726whKweYqUXLH4srOev0iMSpUwgLy0/MEgEuE7f8AED13MLHjayh21o0jjTKIIKFgEMz2avkpyHu0AxDE5mCZJILAqJHxMwIanMHD3PaKolgJoQ3b6xCZZKdwDQXv7+UM+Ks2BSKYdYmKZIykfCo06gkb7WjXlS0yAoA1VQlr/lLZgND1amsZK5IBAzAFs2ZJLigLdxt3gmElhVlpFLHMSWuaWJp0iTjb3gYPNmADfS9oXOECvzF9A7U6mG/DejU6fOLyykO4Bow0aKuLeRE6BYZJb59+sM5oqRV94CuawOag6An776PFF6oGxuWUgEvCk2aSdyL7jYltIGlQDs7Fu9qt96R6asFXKMqdBcnuW6mkI32obRE5KVPmQfJZc7kMQ3Ywlh5kvCJKgmYSurulWQapSAS4duob1fWCLVpAlYJQUQzOwU4FBQl3qG3hJwQYyYSSTOBmFZXIJJDhgpnYkGoat30jOSFS5hUZiloDhIdKsrigL2ow8njSmTs6fDFWS5BISKO+pfTftFcZIQAEsJZpV6F2Bej3Hk8BdUqDkSw6QTSjh1tVyNSwJ++sGlSEGzu+rjqQoEUpAVIRysSUAvmCSDetw5YhmteLJlzs5EmWVILqfKUkmlSxoLG+vYRm2v6vBt7NCXhStK7hIBYCoUbjlBBOtYRmTZakJlqCkn+piWY/GHFhS28O4wzUIClzQ4BBSAwFN0qu9GpuC4ERwyauasrmpTlFABlIAZzW2oauqqbr5G9mURyVPRlBITnTQTGS6m5bh9NX/WM6fxFFqrXckqyuP7SCT0LXjZMuSBkQwDuEs471gyOFy8wVMQhSmbNlFv0i6j6iXk59M7NLBdw5SEA/1V5s45e5eM7icrNREuWjLRh+Z96uR1HrHTTfw3KXMKkKWjQhKqPuxdmhXifD0oUAM1NUXL78v1iNOLyPaejmVS+UZgVr0yuB2NTzdYOjAqYOhILVBRUdDHU4TgyhUrYtQC77kuz9QIyJs5YUQ06hP5ozxsa/wM4yUuXKCUgHMHVSpbQXPXSE8Cor+JxtygDq5IPt7RqTJctI5lEPqpYAPd9thADj0swTU0BuD1YV9YEZgaJHKLBuwPt9YArDpJoG9f1hjK423ow9IGkgVfN0EdaVK2S3gvg5YSTyFe4/WKTZbpzA2oxDsD3DAaRRONckEEA/Cz13c2aKzJ2UOoqCaUD12p+sRjK7Y7hWAeHXVmdJvbTZ7Gvyg+LmqlgAgpQpN0gFQazk0S41pfqIrLxRUkJYhmAJZgSaXLAFzdqvA8ZiFKOVRYd2SduV8oGsSl/klQV6q2Xl4wGWkOsmuV2BYkF1lnUbhrNW8CKXLGkCUgkuGDQcYgA1Hp99o7YRUFRFsrjp+RNa/OM2TxValhKWcmgU3uSQAI35UlLpMxBKakhiaAPo+mmmtIXx2MwwX/LKkrSdGUEUyrSHAcGp0jnnydn1RRRwVk8TBU2I8Va1JGUCWK7glZdk2cUFe0RiZstIzJegZhcF/wAz6GoamhBjJxWYqJS2c2UTzOnbYswN/nBsGebNMDliFZWcBmJD0JfvE3x0rHsfkY8K3BHpDuGTmAUSyMwBUKkb01vCnD+FpCFLQnww75lLAXdgcpbl13LOIriJM4BSGJDk1BY9anWCuVtYFcclsVNIKgk5gFUNiatrp0NIDh56iLkvVyx8ms3SJwkwFhMDECmVtvutd49LQpNGAYu4fM93cmnlDJtgCJBCQTrYMdARp106RYOADbWxDPausUKVAkuX/MSTV9C948tS1MVFgLCg3q2oqbRsxC8hPEel3iiZan2O5oNnfXWB4lJACs+dyRmBcBmu+tbW6xnTcSSEhVGdmpd9ru+vygOV5RkjUQlUxQc5ZaBSmiXdXK+Zid9RRhQ0pEscy5hUQAA7MwNQHcZXaqmtWM+VMcNMWGalyQwoC9afOHjLR4KQ/hZmcO5UzOVZQAdCHJt2iTWR7wCxiwXyBsyR+aoa9hyjZtGMVwS1pQQog3YlRYKagAKqsNy2m0eTMQlDKtcEXciySAc5qC3S4jQlyiCyVpIJcJQWJDPXQpIDl62pBk0lQEc9JlKEzxFqQu7oW6U2GU18uge8dRgpC6KUUJJFMptY0H3WMn+IlqWygk2CRUipsAxDsB6xOCWUKISkOAXWXqTzMxfqGuG8o3W9mf6NbwVZj+ejva28ZeNx84g50qQg0o7eREL4zETQQJSsjXarm5jUlrmGSkLCSbl3Ynqw1GnvHVhImK8N4ooKAU5QzOzttU1gvEJk4q/3AkflDEu+hIh5GDEtBUAlJUWSkhwXtXTpGfjsAudZK5ZSSwINzcl9IlyP4MhXFYTEhv5hSofCoFTP1YH3gwRidZqSdTy1/wDeNPhfCly5ZQVBXkCHuD3B60eAnCzBTKin9qT7tWISy8FE6AYuXKCQrPnJ0UXUrrU8o84rhMGHKgQrZL/D1L0jkZspXik5jdzXzr1jpeBYrTMx2a3XSLyi4RsneaGZ+LUeVQybi58ztF5WHCav9IHjMGtSxlCyVPVVr77eQ87wqpS0qKVD4aEUNRe20VU+0diNUx9SVFJYlQdxSvu5avaE+JYsJSGLqZqpo/QPa1YvwkHNmGY3AALgd9h7xQYdOJnqC3QBRkjKwdnNL9W/eFNOmUX5KcImkyiVHMGLuWIL0sDTVy3eGcNxNc5PhlJLhg9Akjmq1CXDPTTtF52GXKQoSyySMp3UNHL/ALNCyQyEqS+dLaU/q8mI+9US7O0F4PCSpIZQL3aohnATkoW8xDo1LOE65i9rXiJmMmTDnULsAAKCjM13O0WxOLdDSAQpznQu7Ct6FDaWdz1i/JyPpX0nGNsOlvESAoqz/FMSSAgOAXo6Q2WocG0Axwl4dS0g+ISQQopSTRwoF6g+fltoSSiTLSQpI8WWnOAHID/CTmoxJoCHboxyOJT0LHMnnygJLMABYACOfhjbHbMjFJE8MzBJ8xvp3h7hPASFJKQpRzsQSQGOjgOTqaC0F4Xw8KSWN2eHlJ8FaVJDkVCb5iP6nv6x2csV1snF5KY/hJlErWtlF/7sw/KQXB+mrxbAzjNllKyeWoTLzDR1Zz8ISa7s2xMKYjFLnEzCkCzt6DvA5UrMoAuxIdmfqz6s/tHIuF9bvJRyyaSeFADMAsEMQBlNK6ig0cVu7xOIxORf8xNhXdzUlJvU270icRxWShDS2lgXKgoktYAUGtQ9DaMwrWE5zLMxLGhF3D0oWLV7W3hY3L+wRtQzMZhqoulAqojQJFSVbDtGNxleZSspUwsWDjvlYDy17wz/ANShjMTKWnLlKc5dyAA1apSBbyvWFDi0LOaYvKVspSQlJLklRDnX+6Ghd5MRguHzpiCtIOUAuWVYMa+ekXGDKVmuY2Ja1jQvqQ2Vqe0bOC4kZqVgKPhkMAEkZS2rU1q3m0ewWCQSH+EvUsVWICixYakAa62araAIpw5YqygEM+a4bZw1C1q1FKxImhSlrU6lK6WVuKgN1A8oaxeBJWciyoBgSQAbdDWBYbhZqVuBXKzVL66gRNrIQanoXs7Jb3IZjC+HAOYoWlQFkAFIVYXVyk1duh831Ybuf1isnhwLhAtXQFrOwijiKmHlcHlFIy/FdRcFibijhn0YNSG5eG8QKCFBIDBgxcmpuHzABnFwYWw3CQC6TmJAZ0KbYi7ODqdH6Q/w/hcqQrxCvmS4PKUto5erftE4K8/BmzMkpCFHxWDdKn/xGv3eC4jjCJikpSgkgGnwuANOZidgY0sRknJcpe4d7kVBFBSx+cITOEAMpJCVFylNaAXylRJIHnDOalhMVJrYKfjSHyqFSQMyTZhYAeXfaMvDcdIWUEmtixpp96vWNPispeUKlzTUAjUKan/aYhfCwGNC4Bel9bQIQ7PJm6LTuJKSQlcwgKDoLghRdiHcD6fNPLL1xCx08MUhfj3CVTCk0ADAgU7FobR+FEsHSDS7L/8AqBKo4RkYuHwS8uYMUn4ibD0qY9h+JiWppigWqAm3Yi3zhwcOVJlpzKzUqnTzhP8A0hagVeAz1egLeVo6+VIWOUdRwrigWnMmWCpVifv0FIfxUnMhCUoCVEcztT/uAFTqzbaRxCceqQzBKGqASVD01MXw3G1kfzJS1sXFSxF6gXu7fOOKXC07RRM6XE4lEkCpysczfCDpQAEUc1JcwoniwxLJSoJsMxUEgnoNRXSE8Pi/EQuaZbJJCSnTqVD0DbiH8CqVLITLSmXc1zHL/cSA4vaheB1pW9jfMChxC0LWkTVKAV8ZDKU3LuSA2jxQ4sUq330j2Pn5luwDUDa9bQniMOpszGup11LPfT1juhXXRCSyML4qE1CM73ALEjYHSNGVxDJMChWg+FmI0SP7RbmrrAuHcICZedQSok3CkFgKEEVrqDY1gx4coJdmYPpbSjv7WbeI9IyeQ26wEE4TEsoJSz711FQKmpDmIGHluHHUwFJYR6fUULhnsfcA6d4dRUNAtse5QXSGazQEIUspc3cUen/JvrCEnO7C2rAlte8MzyFKZBXkFbiuodgxYvCznJ+qMl9GZeICJaQgoVWoNFJNLJcgimo+dEFyqP8AKlNbQymQAl6GpDPUMNtq+ceXOK3z5magcO+5LWZ/JhSsFR6/uw7Jw5lLZJCXBOWqlkOKEhQDt9i8AGIlJUpBGbUn8yVXDZPkGvAF4QKUAA6tI8vhnhnlqos5S9+hu+kS8Oxuxf8A0dAJ8UKWogEkKGx5TlrbK3zhSRgpYqnmKS6GahBrfYfrFZmaxKnFqlxEomTCNQlNBXTyrp7wyT0xrNGTNQhBSsEnmPxEHRmBNdAQ+urUHNxsonIiYElRJUlJMwMW0JJfLlAFLGpvFcXIB+Is+2vRLC1/is28NYOQQkskEUUqlmtWhHxaVhduzUWlhSWu16i4sL7Ntp5Q7KTmfMWbV6U9z5QuqXW2jijs4d+tKw1LStsxqksNgQ4oR3cw3Wsi3YvPw7fDUm23SLHDqKWUxVQjKzPl0ptfq5gpmhR5DZgmjnWp3rrEnDTLOElIej5heo6VPKKdngOTeaBQbhmIcZQ/KbEMXDA03pc/V25qFn/cJYkgJAHQ1q5I31b1zsTxIJyISGUqmYKYg3ru7HvaAYgThlKVE5v61JdtBcEW1MTeKoIxicYUJOcgH+g1S4JuQKAuDS1abKjCTC6yUKJdlJJYkCqf3rpejzJ4wVnlARQhiHD7joGN49/1EtK0AIMzKkpJJIBLMSn6GkDo9oPYrKmKUTmSz9X9xQ/feCkEEVoIS4lxISpRJICmp3jkz+MJ+49BXvHpcX8f1VHLLlpnYYvDvWMkzk/1j1jnMZ+JJ0wMSw6UjN8U7xb/AMqeyfmfw+mK4jKUTQZdesEGZSXSQwskm4Py7xn4rE5AyUAnRAuOpagEYyscsqaYpSUj8oZyfl5x5T7Sdo7tIe48qWAnOE5ibJqfWM2bjJyKIBAWGOUGmjORe9RG5I4SGC81Tobg7ubxWf4qBRALWY6/1F9fYQ92gmUjEeBlC0qSlqJUoGu5Cagl6Aw3mWpaQhCJQVVSmKmDV5Q7sNg5MV8BzmWBmcFr13Y6tWttY2i6EjKcmc/7juok0YBLN6X10icqQaEpuH56VS9KU9HI9zFpiEEN4fNTmc9dBTXV7QVAKkBitZSWewawIGmgv2iUSd46OJqSJSVFJM9UtQAoliC4dwdg4bv1hnEY9czK6iQmqXCXGlWo7ACJOGpvAEyCIfxq7EstMl5iSo1Lkkm51JgKpXnBwHVr1a8N4rGSQAB8QLlgAWYMKejNCzmouqCkZyJi0E5FEEhiRsbiCyJTBhQDaD+IgqUoqBBNAxcggl2AYNQHqdax7MLCHjTyZhsEgEkEEvonUWNDR9Q7jpAjKzKUEZjlYF0kFyWbvf0jwS5uRRqbGhFLwUYMb0GjH36xPxtStMN4FSVJJbK1GId+thc1a49IXxUolBGugOven6Rt4bhoUHJHKKA+wHpDgkpAFXPy9oooGc0cnhuFqOHC25gogoGjUIrrS0PyZZAaozCoFNGqAbsdNY31y0mgtfT7eKT8A9GdWja6M/6wsuMKmYqcMGOVQIAL37sX0o/lCU9LKShSikl7nry0HSmugLaveCllJJSH+G7kgk1Nt6VNtKESkpUQ9QmqToFMAW3N7RzppumV+F8HNCS7ZlaJe1Ne793pV4MviKpgKZaPDsD0d26ecCmyiliVZaHms9qML0HtBpCs2tC7DuXqddL2ikU7oR1VgeGvhlOSXCqEc13DE+8Gx6/EcM9S1WqaUJZhErISa0f2i65epbv6lvn9mKeMm5CC5EtQqkpUxZQJJJpX+0+sKDD5XBVlQ4ZIchR+/SNVRcAGwf3v8oDNZi9BrC+APkFVzlKJVMDuGGUVsAM5ev1DQOdjEYdAKyS9g711Z4x+KfidjllC2v0jncVjVzC61Ex18P8AFrLOefNeIjPG+Kmct9NBGa8eMRHelSwcxMeiI9BMfSVLlpO6llgHIDvqekN8XwchIQhEwTFA5lBIGUFmAf8AMb3LDasLTpCJrkgja3zhZWCBASkkHV4+cWWeq92LzOJrCiCCovcVA+vyj0nGTCc1kqLDX9zDSsKlKhLuRRRNuyRoOveNJkuAB8rNp6fd4ZtR2ZGHj8aX/lpfdwxOmsEQsTAmYrnykhKRnpubs4Zh+umniJIUUsGBUEgWqdS3n+0RgOFeMAlJyqzEOCwOjUFnLwk5x+DlMLPRNm5mUhvhlitXYJFOrE1JqekbqZ/ipCMjKNc2YEgakksd2BoB5xigJlqWiviJIAULCxLDajQrxXjCm/lgCgCn2Lija0171iSTbsXZtYmQiWnOpTIzNcE0D6U+/RaeEFBUC9WGU6s5FnPU7xkcPlTV0JTlSA4dWpyvbmPMLtGguWJAMoJFak11FRU1u8VTk3sWqPL4pKCBkIsQSQRpUA65iTpYdTHLoxBBJqasPs6RozeG3ILPpAJ6WWlviJAGw8osodcmNPheEJl5i+apZVD5QzKV59Yz18RmCmYl7v6ekEE0tQl2B6Vr8ofQNjip5sBU20qz0JoTDOCxNK+pI92LRheMZ6Bn06v9I0cLPSyEAH/G+8DPawNKjaw6wQ4hhKoGhLaCLFUdSJB5aRBJq3YkuYFKGsSss3WDQBPFpuRlU4q4dnL/AKRlSMOtRV4inTUJCRlIS73S1x/mNLG4oS0qWoOEptTSscthPxgk0VLKdspf5xPw9wvlUcHRSEoWJgWEkgu5DgVcUegDW6GJRJASnm1FXv67xzk/8WJRmMtBdV3auztfWOexvFpk1TqUeg0HaK8fAJLmvR9FnFCUnOUgdfWObxv4wAUQhOYaF45ZeKUbknzgClRePEvpJzbNqd+KpxNCEjZhGdjOLzZnxKJ6QkVxQqiqgkTuyVGKExCjEExQBLxDxEegmJePPERLQDH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8" name="Picture 12" descr="http://t0.gstatic.com/images?q=tbn:ANd9GcRGdUnJJ9x19aLntmjD7kr-w67BkC8V9ui2hBWr0A2cwqUBoPif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914525" cy="1660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rýdze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v </a:t>
            </a:r>
            <a:r>
              <a:rPr lang="en-US" b="1" dirty="0" err="1" smtClean="0"/>
              <a:t>zliatine</a:t>
            </a:r>
            <a:r>
              <a:rPr lang="en-US" b="1" dirty="0" smtClean="0"/>
              <a:t> so striebrom (</a:t>
            </a:r>
            <a:r>
              <a:rPr lang="en-US" b="1" dirty="0" err="1" smtClean="0"/>
              <a:t>elektrum</a:t>
            </a:r>
            <a:r>
              <a:rPr lang="en-US" b="1" dirty="0" smtClean="0"/>
              <a:t>)</a:t>
            </a:r>
            <a:r>
              <a:rPr lang="en-US" dirty="0" smtClean="0"/>
              <a:t>. Po </a:t>
            </a:r>
            <a:r>
              <a:rPr lang="en-US" dirty="0" err="1" smtClean="0"/>
              <a:t>rozrušení</a:t>
            </a:r>
            <a:r>
              <a:rPr lang="en-US" dirty="0" smtClean="0"/>
              <a:t> </a:t>
            </a:r>
            <a:r>
              <a:rPr lang="en-US" dirty="0" err="1" smtClean="0"/>
              <a:t>žíl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dostáva</a:t>
            </a:r>
            <a:r>
              <a:rPr lang="en-US" dirty="0" smtClean="0"/>
              <a:t> do </a:t>
            </a:r>
            <a:r>
              <a:rPr lang="en-US" dirty="0" err="1" smtClean="0"/>
              <a:t>náplavov</a:t>
            </a:r>
            <a:r>
              <a:rPr lang="en-US" dirty="0" smtClean="0"/>
              <a:t> </a:t>
            </a:r>
            <a:r>
              <a:rPr lang="en-US" dirty="0" err="1" smtClean="0"/>
              <a:t>odkiaľ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b="1" i="1" dirty="0" err="1" smtClean="0"/>
              <a:t>ryžuje</a:t>
            </a:r>
            <a:r>
              <a:rPr lang="en-US" dirty="0" smtClean="0"/>
              <a:t>. </a:t>
            </a:r>
            <a:r>
              <a:rPr lang="en-US" dirty="0" err="1" smtClean="0"/>
              <a:t>Najbohatšie</a:t>
            </a:r>
            <a:r>
              <a:rPr lang="en-US" dirty="0" smtClean="0"/>
              <a:t> </a:t>
            </a:r>
            <a:r>
              <a:rPr lang="en-US" dirty="0" err="1" smtClean="0"/>
              <a:t>svetové</a:t>
            </a:r>
            <a:r>
              <a:rPr lang="en-US" dirty="0" smtClean="0"/>
              <a:t> </a:t>
            </a:r>
            <a:r>
              <a:rPr lang="en-US" dirty="0" err="1" smtClean="0"/>
              <a:t>náleziská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v južnej </a:t>
            </a:r>
            <a:r>
              <a:rPr lang="en-US" dirty="0" err="1" smtClean="0"/>
              <a:t>Afrike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Urale</a:t>
            </a:r>
            <a:r>
              <a:rPr lang="en-US" dirty="0" smtClean="0"/>
              <a:t>, v </a:t>
            </a:r>
            <a:r>
              <a:rPr lang="en-US" dirty="0" err="1" smtClean="0"/>
              <a:t>Austrálii</a:t>
            </a:r>
            <a:r>
              <a:rPr lang="en-US" dirty="0" smtClean="0"/>
              <a:t>; </a:t>
            </a:r>
            <a:r>
              <a:rPr lang="en-US" dirty="0" err="1" smtClean="0"/>
              <a:t>okruhliaky</a:t>
            </a:r>
            <a:r>
              <a:rPr lang="en-US" dirty="0" smtClean="0"/>
              <a:t> </a:t>
            </a:r>
            <a:r>
              <a:rPr lang="en-US" dirty="0" err="1" smtClean="0"/>
              <a:t>zlata</a:t>
            </a:r>
            <a:r>
              <a:rPr lang="en-US" dirty="0" smtClean="0"/>
              <a:t> (</a:t>
            </a:r>
            <a:r>
              <a:rPr lang="en-US" dirty="0" err="1" smtClean="0"/>
              <a:t>nugety</a:t>
            </a:r>
            <a:r>
              <a:rPr lang="en-US" dirty="0" smtClean="0"/>
              <a:t>,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kilogramové</a:t>
            </a:r>
            <a:r>
              <a:rPr lang="en-US" dirty="0" smtClean="0"/>
              <a:t>) v </a:t>
            </a:r>
            <a:r>
              <a:rPr lang="en-US" dirty="0" err="1" smtClean="0"/>
              <a:t>Kanade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Sibíri</a:t>
            </a:r>
            <a:r>
              <a:rPr lang="en-US" dirty="0" smtClean="0"/>
              <a:t>. V </a:t>
            </a:r>
            <a:r>
              <a:rPr lang="en-US" dirty="0" err="1" smtClean="0"/>
              <a:t>Česku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zlatonosné</a:t>
            </a:r>
            <a:r>
              <a:rPr lang="en-US" dirty="0" smtClean="0"/>
              <a:t> </a:t>
            </a:r>
            <a:r>
              <a:rPr lang="en-US" dirty="0" err="1" smtClean="0"/>
              <a:t>žily</a:t>
            </a:r>
            <a:r>
              <a:rPr lang="en-US" dirty="0" smtClean="0"/>
              <a:t> v </a:t>
            </a:r>
            <a:r>
              <a:rPr lang="en-US" dirty="0" err="1" smtClean="0"/>
              <a:t>stredných</a:t>
            </a:r>
            <a:r>
              <a:rPr lang="en-US" dirty="0" smtClean="0"/>
              <a:t> </a:t>
            </a:r>
            <a:r>
              <a:rPr lang="en-US" dirty="0" err="1" smtClean="0"/>
              <a:t>Čechách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Jílové</a:t>
            </a:r>
            <a:r>
              <a:rPr lang="en-US" dirty="0" smtClean="0"/>
              <a:t>, </a:t>
            </a:r>
            <a:r>
              <a:rPr lang="en-US" dirty="0" err="1" smtClean="0"/>
              <a:t>Roudný</a:t>
            </a:r>
            <a:r>
              <a:rPr lang="en-US" dirty="0" smtClean="0"/>
              <a:t>), v </a:t>
            </a:r>
            <a:r>
              <a:rPr lang="en-US" dirty="0" err="1" smtClean="0"/>
              <a:t>Jeseníkoch</a:t>
            </a:r>
            <a:r>
              <a:rPr lang="en-US" dirty="0" smtClean="0"/>
              <a:t> (</a:t>
            </a:r>
            <a:r>
              <a:rPr lang="en-US" dirty="0" err="1" smtClean="0"/>
              <a:t>Zlaté</a:t>
            </a:r>
            <a:r>
              <a:rPr lang="en-US" dirty="0" smtClean="0"/>
              <a:t> </a:t>
            </a:r>
            <a:r>
              <a:rPr lang="en-US" dirty="0" err="1" smtClean="0"/>
              <a:t>Hory</a:t>
            </a:r>
            <a:r>
              <a:rPr lang="en-US" dirty="0" smtClean="0"/>
              <a:t>) a v </a:t>
            </a:r>
            <a:r>
              <a:rPr lang="en-US" dirty="0" err="1" smtClean="0"/>
              <a:t>okolí</a:t>
            </a:r>
            <a:r>
              <a:rPr lang="en-US" dirty="0" smtClean="0"/>
              <a:t> </a:t>
            </a:r>
            <a:r>
              <a:rPr lang="en-US" dirty="0" err="1" smtClean="0"/>
              <a:t>Kašperských</a:t>
            </a:r>
            <a:r>
              <a:rPr lang="en-US" dirty="0" smtClean="0"/>
              <a:t> </a:t>
            </a:r>
            <a:r>
              <a:rPr lang="en-US" dirty="0" err="1" smtClean="0"/>
              <a:t>hôr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Slovensku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Kremnici</a:t>
            </a:r>
            <a:r>
              <a:rPr lang="en-US" dirty="0" smtClean="0"/>
              <a:t>, ale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západnej</a:t>
            </a:r>
            <a:r>
              <a:rPr lang="en-US" dirty="0" smtClean="0"/>
              <a:t> </a:t>
            </a:r>
            <a:r>
              <a:rPr lang="en-US" dirty="0" err="1" smtClean="0"/>
              <a:t>časti</a:t>
            </a:r>
            <a:r>
              <a:rPr lang="en-US" dirty="0" smtClean="0"/>
              <a:t> </a:t>
            </a:r>
            <a:r>
              <a:rPr lang="en-US" dirty="0" err="1" smtClean="0"/>
              <a:t>Malých</a:t>
            </a:r>
            <a:r>
              <a:rPr lang="en-US" dirty="0" smtClean="0"/>
              <a:t> </a:t>
            </a:r>
            <a:r>
              <a:rPr lang="en-US" dirty="0" err="1" smtClean="0"/>
              <a:t>Karpát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ZLATO </a:t>
            </a:r>
            <a:r>
              <a:rPr lang="sk-SK" dirty="0" smtClean="0"/>
              <a:t>- výskyt</a:t>
            </a:r>
            <a:endParaRPr lang="en-US" dirty="0"/>
          </a:p>
        </p:txBody>
      </p:sp>
      <p:pic>
        <p:nvPicPr>
          <p:cNvPr id="23554" name="Picture 2" descr="http://t1.gstatic.com/images?q=tbn:ANd9GcTvGMqa-htRrmJEE_eMvHftSQDqEJFcCdhWDTYrDgW1ysv-DB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"/>
            <a:ext cx="2676525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Zlato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používa</a:t>
            </a:r>
            <a:r>
              <a:rPr lang="en-US" dirty="0" smtClean="0"/>
              <a:t> </a:t>
            </a:r>
            <a:r>
              <a:rPr lang="en-US" dirty="0" err="1" smtClean="0"/>
              <a:t>najmä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výrobu</a:t>
            </a:r>
            <a:r>
              <a:rPr lang="en-US" dirty="0" smtClean="0"/>
              <a:t> </a:t>
            </a:r>
            <a:r>
              <a:rPr lang="en-US" dirty="0" err="1" smtClean="0"/>
              <a:t>šperkov</a:t>
            </a:r>
            <a:r>
              <a:rPr lang="en-US" dirty="0" smtClean="0"/>
              <a:t> a to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zliatin</a:t>
            </a:r>
            <a:r>
              <a:rPr lang="en-US" dirty="0" smtClean="0"/>
              <a:t> so striebrom, </a:t>
            </a:r>
            <a:r>
              <a:rPr lang="en-US" dirty="0" err="1" smtClean="0"/>
              <a:t>meďou</a:t>
            </a:r>
            <a:r>
              <a:rPr lang="en-US" dirty="0" smtClean="0"/>
              <a:t>, </a:t>
            </a:r>
            <a:r>
              <a:rPr lang="en-US" dirty="0" err="1" smtClean="0"/>
              <a:t>zinkom</a:t>
            </a:r>
            <a:r>
              <a:rPr lang="en-US" dirty="0" smtClean="0"/>
              <a:t>, </a:t>
            </a:r>
            <a:r>
              <a:rPr lang="en-US" dirty="0" err="1" smtClean="0"/>
              <a:t>paládiom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niklom</a:t>
            </a:r>
            <a:r>
              <a:rPr lang="en-US" dirty="0" smtClean="0"/>
              <a:t>. </a:t>
            </a:r>
            <a:r>
              <a:rPr lang="en-US" dirty="0" err="1" smtClean="0"/>
              <a:t>Samotné</a:t>
            </a:r>
            <a:r>
              <a:rPr lang="en-US" dirty="0" smtClean="0"/>
              <a:t> </a:t>
            </a:r>
            <a:r>
              <a:rPr lang="en-US" dirty="0" err="1" smtClean="0"/>
              <a:t>rýdze</a:t>
            </a:r>
            <a:r>
              <a:rPr lang="en-US" dirty="0" smtClean="0"/>
              <a:t> </a:t>
            </a:r>
            <a:r>
              <a:rPr lang="en-US" dirty="0" err="1" smtClean="0"/>
              <a:t>zlato</a:t>
            </a:r>
            <a:r>
              <a:rPr lang="en-US" dirty="0" smtClean="0"/>
              <a:t> je </a:t>
            </a:r>
            <a:r>
              <a:rPr lang="en-US" dirty="0" err="1" smtClean="0"/>
              <a:t>príliš</a:t>
            </a:r>
            <a:r>
              <a:rPr lang="en-US" dirty="0" smtClean="0"/>
              <a:t> </a:t>
            </a:r>
            <a:r>
              <a:rPr lang="en-US" dirty="0" err="1" smtClean="0"/>
              <a:t>mäkké</a:t>
            </a:r>
            <a:r>
              <a:rPr lang="en-US" dirty="0" smtClean="0"/>
              <a:t> a </a:t>
            </a:r>
            <a:r>
              <a:rPr lang="en-US" dirty="0" err="1" smtClean="0"/>
              <a:t>šperky</a:t>
            </a:r>
            <a:r>
              <a:rPr lang="en-US" dirty="0" smtClean="0"/>
              <a:t> z </a:t>
            </a:r>
            <a:r>
              <a:rPr lang="en-US" dirty="0" err="1" smtClean="0"/>
              <a:t>neho</a:t>
            </a:r>
            <a:r>
              <a:rPr lang="en-US" dirty="0" smtClean="0"/>
              <a:t> </a:t>
            </a:r>
            <a:r>
              <a:rPr lang="en-US" dirty="0" err="1" smtClean="0"/>
              <a:t>zhotovené</a:t>
            </a:r>
            <a:r>
              <a:rPr lang="en-US" dirty="0" smtClean="0"/>
              <a:t> by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nehodili</a:t>
            </a:r>
            <a:r>
              <a:rPr lang="en-US" dirty="0" smtClean="0"/>
              <a:t> pre </a:t>
            </a:r>
            <a:r>
              <a:rPr lang="en-US" dirty="0" err="1" smtClean="0"/>
              <a:t>praktické</a:t>
            </a:r>
            <a:r>
              <a:rPr lang="en-US" dirty="0" smtClean="0"/>
              <a:t> </a:t>
            </a:r>
            <a:r>
              <a:rPr lang="en-US" dirty="0" err="1" smtClean="0"/>
              <a:t>použitie</a:t>
            </a:r>
            <a:r>
              <a:rPr lang="en-US" dirty="0" smtClean="0"/>
              <a:t>. </a:t>
            </a:r>
            <a:r>
              <a:rPr lang="en-US" dirty="0" err="1" smtClean="0"/>
              <a:t>Prímesi</a:t>
            </a:r>
            <a:r>
              <a:rPr lang="en-US" dirty="0" smtClean="0"/>
              <a:t> </a:t>
            </a:r>
            <a:r>
              <a:rPr lang="en-US" dirty="0" err="1" smtClean="0"/>
              <a:t>paládia</a:t>
            </a:r>
            <a:r>
              <a:rPr lang="en-US" dirty="0" smtClean="0"/>
              <a:t> a </a:t>
            </a:r>
            <a:r>
              <a:rPr lang="en-US" dirty="0" err="1" smtClean="0"/>
              <a:t>niklu</a:t>
            </a:r>
            <a:r>
              <a:rPr lang="en-US" dirty="0" smtClean="0"/>
              <a:t> </a:t>
            </a:r>
            <a:r>
              <a:rPr lang="en-US" dirty="0" err="1" smtClean="0"/>
              <a:t>navyše</a:t>
            </a:r>
            <a:r>
              <a:rPr lang="en-US" dirty="0" smtClean="0"/>
              <a:t> </a:t>
            </a:r>
            <a:r>
              <a:rPr lang="en-US" dirty="0" err="1" smtClean="0"/>
              <a:t>sfarbujú</a:t>
            </a:r>
            <a:r>
              <a:rPr lang="en-US" dirty="0" smtClean="0"/>
              <a:t> </a:t>
            </a:r>
            <a:r>
              <a:rPr lang="en-US" dirty="0" err="1" smtClean="0"/>
              <a:t>vzniknutú</a:t>
            </a:r>
            <a:r>
              <a:rPr lang="en-US" dirty="0" smtClean="0"/>
              <a:t> </a:t>
            </a:r>
            <a:r>
              <a:rPr lang="en-US" dirty="0" err="1" smtClean="0"/>
              <a:t>zliatinu</a:t>
            </a:r>
            <a:r>
              <a:rPr lang="en-US" dirty="0" smtClean="0"/>
              <a:t> – </a:t>
            </a:r>
            <a:r>
              <a:rPr lang="en-US" dirty="0" err="1" smtClean="0"/>
              <a:t>vzniká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v </a:t>
            </a:r>
            <a:r>
              <a:rPr lang="en-US" dirty="0" err="1" smtClean="0"/>
              <a:t>súčasnosti</a:t>
            </a:r>
            <a:r>
              <a:rPr lang="en-US" dirty="0" smtClean="0"/>
              <a:t> </a:t>
            </a:r>
            <a:r>
              <a:rPr lang="en-US" dirty="0" err="1" smtClean="0"/>
              <a:t>dosť</a:t>
            </a:r>
            <a:r>
              <a:rPr lang="en-US" dirty="0" smtClean="0"/>
              <a:t> </a:t>
            </a:r>
            <a:r>
              <a:rPr lang="en-US" dirty="0" err="1" smtClean="0"/>
              <a:t>moderné</a:t>
            </a:r>
            <a:r>
              <a:rPr lang="en-US" dirty="0" smtClean="0"/>
              <a:t> </a:t>
            </a:r>
            <a:r>
              <a:rPr lang="en-US" i="1" dirty="0" err="1" smtClean="0"/>
              <a:t>biele</a:t>
            </a:r>
            <a:r>
              <a:rPr lang="en-US" i="1" dirty="0" smtClean="0"/>
              <a:t> </a:t>
            </a:r>
            <a:r>
              <a:rPr lang="en-US" i="1" dirty="0" err="1" smtClean="0"/>
              <a:t>zlato</a:t>
            </a:r>
            <a:r>
              <a:rPr lang="en-US" dirty="0" smtClean="0"/>
              <a:t>.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zlata</a:t>
            </a:r>
            <a:r>
              <a:rPr lang="en-US" dirty="0" smtClean="0"/>
              <a:t> v </a:t>
            </a:r>
            <a:r>
              <a:rPr lang="en-US" dirty="0" err="1" smtClean="0"/>
              <a:t>klenotníckych</a:t>
            </a:r>
            <a:r>
              <a:rPr lang="en-US" dirty="0" smtClean="0"/>
              <a:t> </a:t>
            </a:r>
            <a:r>
              <a:rPr lang="en-US" dirty="0" err="1" smtClean="0"/>
              <a:t>zliatinách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rýdzosť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vyjadruje</a:t>
            </a:r>
            <a:r>
              <a:rPr lang="en-US" dirty="0" smtClean="0"/>
              <a:t> v karátoch.</a:t>
            </a: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ZLATO - použitie</a:t>
            </a:r>
            <a:endParaRPr lang="en-US" dirty="0"/>
          </a:p>
        </p:txBody>
      </p:sp>
      <p:pic>
        <p:nvPicPr>
          <p:cNvPr id="28674" name="Picture 2" descr="http://t1.gstatic.com/images?q=tbn:ANd9GcRMHkuQUFPU_UQCQeycEBvJOwBEL7Mu3TRNVM19DPxtvSGCj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03507"/>
            <a:ext cx="2057400" cy="165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veľmi</a:t>
            </a:r>
            <a:r>
              <a:rPr lang="en-US" dirty="0" smtClean="0"/>
              <a:t> </a:t>
            </a:r>
            <a:r>
              <a:rPr lang="en-US" dirty="0" err="1" smtClean="0"/>
              <a:t>tenký</a:t>
            </a:r>
            <a:r>
              <a:rPr lang="en-US" dirty="0" smtClean="0"/>
              <a:t> </a:t>
            </a:r>
            <a:r>
              <a:rPr lang="en-US" dirty="0" err="1" smtClean="0"/>
              <a:t>zlatý</a:t>
            </a:r>
            <a:r>
              <a:rPr lang="en-US" dirty="0" smtClean="0"/>
              <a:t> film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povrchu</a:t>
            </a:r>
            <a:r>
              <a:rPr lang="en-US" dirty="0" smtClean="0"/>
              <a:t> </a:t>
            </a:r>
            <a:r>
              <a:rPr lang="en-US" dirty="0" err="1" smtClean="0"/>
              <a:t>kovu</a:t>
            </a:r>
            <a:r>
              <a:rPr lang="en-US" dirty="0" smtClean="0"/>
              <a:t> ho </a:t>
            </a:r>
            <a:r>
              <a:rPr lang="en-US" dirty="0" err="1" smtClean="0"/>
              <a:t>dokáže</a:t>
            </a:r>
            <a:r>
              <a:rPr lang="en-US" dirty="0" smtClean="0"/>
              <a:t> </a:t>
            </a:r>
            <a:r>
              <a:rPr lang="en-US" dirty="0" err="1" smtClean="0"/>
              <a:t>účinne</a:t>
            </a:r>
            <a:r>
              <a:rPr lang="en-US" dirty="0" smtClean="0"/>
              <a:t> </a:t>
            </a:r>
            <a:r>
              <a:rPr lang="en-US" dirty="0" err="1" smtClean="0"/>
              <a:t>ochrániť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koróziou. </a:t>
            </a:r>
            <a:r>
              <a:rPr lang="en-US" dirty="0" err="1" smtClean="0"/>
              <a:t>Pozlacovanie</a:t>
            </a:r>
            <a:r>
              <a:rPr lang="en-US" dirty="0" smtClean="0"/>
              <a:t> </a:t>
            </a:r>
            <a:r>
              <a:rPr lang="en-US" dirty="0" err="1" smtClean="0"/>
              <a:t>kovových</a:t>
            </a:r>
            <a:r>
              <a:rPr lang="en-US" dirty="0" smtClean="0"/>
              <a:t> </a:t>
            </a:r>
            <a:r>
              <a:rPr lang="en-US" dirty="0" err="1" smtClean="0"/>
              <a:t>materiálov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zvyčajne</a:t>
            </a:r>
            <a:r>
              <a:rPr lang="en-US" dirty="0" smtClean="0"/>
              <a:t> </a:t>
            </a:r>
            <a:r>
              <a:rPr lang="en-US" dirty="0" err="1" smtClean="0"/>
              <a:t>prevádza</a:t>
            </a:r>
            <a:r>
              <a:rPr lang="en-US" dirty="0" smtClean="0"/>
              <a:t> </a:t>
            </a:r>
            <a:r>
              <a:rPr lang="en-US" dirty="0" err="1" smtClean="0"/>
              <a:t>elektrolytickým</a:t>
            </a:r>
            <a:r>
              <a:rPr lang="en-US" dirty="0" smtClean="0"/>
              <a:t> </a:t>
            </a:r>
            <a:r>
              <a:rPr lang="en-US" dirty="0" err="1" smtClean="0"/>
              <a:t>vylučovaním</a:t>
            </a:r>
            <a:r>
              <a:rPr lang="en-US" dirty="0" smtClean="0"/>
              <a:t> </a:t>
            </a:r>
            <a:r>
              <a:rPr lang="en-US" dirty="0" err="1" smtClean="0"/>
              <a:t>zlata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príslušnom</a:t>
            </a:r>
            <a:r>
              <a:rPr lang="en-US" dirty="0" smtClean="0"/>
              <a:t> </a:t>
            </a:r>
            <a:r>
              <a:rPr lang="en-US" dirty="0" err="1" smtClean="0"/>
              <a:t>kove</a:t>
            </a:r>
            <a:r>
              <a:rPr lang="en-US" dirty="0" smtClean="0"/>
              <a:t>, </a:t>
            </a:r>
            <a:r>
              <a:rPr lang="en-US" dirty="0" err="1" smtClean="0"/>
              <a:t>ktorý</a:t>
            </a:r>
            <a:r>
              <a:rPr lang="en-US" dirty="0" smtClean="0"/>
              <a:t> je </a:t>
            </a:r>
            <a:r>
              <a:rPr lang="en-US" dirty="0" err="1" smtClean="0"/>
              <a:t>ponorený</a:t>
            </a:r>
            <a:r>
              <a:rPr lang="en-US" dirty="0" smtClean="0"/>
              <a:t> do </a:t>
            </a:r>
            <a:r>
              <a:rPr lang="en-US" dirty="0" err="1" smtClean="0"/>
              <a:t>zlatiaceho</a:t>
            </a:r>
            <a:r>
              <a:rPr lang="en-US" dirty="0" smtClean="0"/>
              <a:t> </a:t>
            </a:r>
            <a:r>
              <a:rPr lang="en-US" dirty="0" err="1" smtClean="0"/>
              <a:t>kúpeľa</a:t>
            </a:r>
            <a:r>
              <a:rPr lang="en-US" dirty="0" smtClean="0"/>
              <a:t> a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neho</a:t>
            </a:r>
            <a:r>
              <a:rPr lang="en-US" dirty="0" smtClean="0"/>
              <a:t> </a:t>
            </a:r>
            <a:r>
              <a:rPr lang="en-US" dirty="0" err="1" smtClean="0"/>
              <a:t>privedené</a:t>
            </a:r>
            <a:r>
              <a:rPr lang="en-US" dirty="0" smtClean="0"/>
              <a:t> </a:t>
            </a:r>
            <a:r>
              <a:rPr lang="en-US" dirty="0" err="1" smtClean="0"/>
              <a:t>záporné</a:t>
            </a:r>
            <a:r>
              <a:rPr lang="en-US" dirty="0" smtClean="0"/>
              <a:t> </a:t>
            </a:r>
            <a:r>
              <a:rPr lang="en-US" dirty="0" err="1" smtClean="0"/>
              <a:t>napätie</a:t>
            </a:r>
            <a:r>
              <a:rPr lang="en-US" dirty="0" smtClean="0"/>
              <a:t> (</a:t>
            </a:r>
            <a:r>
              <a:rPr lang="en-US" dirty="0" err="1" smtClean="0"/>
              <a:t>pôsobí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katóda</a:t>
            </a:r>
            <a:r>
              <a:rPr lang="en-US" dirty="0" smtClean="0"/>
              <a:t>). </a:t>
            </a:r>
            <a:r>
              <a:rPr lang="en-US" dirty="0" err="1" smtClean="0"/>
              <a:t>Okrem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 </a:t>
            </a:r>
            <a:r>
              <a:rPr lang="en-US" dirty="0" err="1" smtClean="0"/>
              <a:t>pozlacovanie</a:t>
            </a:r>
            <a:r>
              <a:rPr lang="en-US" dirty="0" smtClean="0"/>
              <a:t>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pokovaného</a:t>
            </a:r>
            <a:r>
              <a:rPr lang="en-US" dirty="0" smtClean="0"/>
              <a:t> </a:t>
            </a:r>
            <a:r>
              <a:rPr lang="en-US" dirty="0" err="1" smtClean="0"/>
              <a:t>predmetu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príklad</a:t>
            </a:r>
            <a:r>
              <a:rPr lang="en-US" dirty="0" smtClean="0"/>
              <a:t> </a:t>
            </a:r>
            <a:r>
              <a:rPr lang="en-US" dirty="0" err="1" smtClean="0"/>
              <a:t>môžu</a:t>
            </a:r>
            <a:r>
              <a:rPr lang="en-US" dirty="0" smtClean="0"/>
              <a:t> </a:t>
            </a:r>
            <a:r>
              <a:rPr lang="en-US" dirty="0" err="1" smtClean="0"/>
              <a:t>slúžiť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dirty="0" err="1" smtClean="0"/>
              <a:t>športové</a:t>
            </a:r>
            <a:r>
              <a:rPr lang="en-US" dirty="0" smtClean="0"/>
              <a:t> a </a:t>
            </a:r>
            <a:r>
              <a:rPr lang="en-US" dirty="0" err="1" smtClean="0"/>
              <a:t>príležitostné</a:t>
            </a:r>
            <a:r>
              <a:rPr lang="en-US" dirty="0" smtClean="0"/>
              <a:t> </a:t>
            </a:r>
            <a:r>
              <a:rPr lang="en-US" dirty="0" err="1" smtClean="0"/>
              <a:t>medaily</a:t>
            </a:r>
            <a:r>
              <a:rPr lang="en-US" dirty="0" smtClean="0"/>
              <a:t>, </a:t>
            </a:r>
            <a:r>
              <a:rPr lang="en-US" dirty="0" err="1" smtClean="0"/>
              <a:t>pamätné</a:t>
            </a:r>
            <a:r>
              <a:rPr lang="en-US" dirty="0" smtClean="0"/>
              <a:t> mince, </a:t>
            </a:r>
            <a:r>
              <a:rPr lang="en-US" dirty="0" err="1" smtClean="0"/>
              <a:t>bižutéria,elektropriemysel</a:t>
            </a:r>
            <a:r>
              <a:rPr lang="en-US" dirty="0" smtClean="0"/>
              <a:t> a pod.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ZLATO - použitie</a:t>
            </a:r>
            <a:endParaRPr lang="en-US" dirty="0"/>
          </a:p>
        </p:txBody>
      </p:sp>
      <p:pic>
        <p:nvPicPr>
          <p:cNvPr id="22530" name="Picture 2" descr="http://t0.gstatic.com/images?q=tbn:ANd9GcTGW2puMfjpxzA2Lv55QFv_NGpOBRwBzSMMV3UVQUfDoYqMHIWq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en-US" dirty="0" err="1" smtClean="0"/>
              <a:t>Protónové</a:t>
            </a:r>
            <a:r>
              <a:rPr lang="en-US" dirty="0" smtClean="0"/>
              <a:t> </a:t>
            </a:r>
            <a:r>
              <a:rPr lang="en-US" dirty="0" err="1" smtClean="0"/>
              <a:t>číslo</a:t>
            </a:r>
            <a:r>
              <a:rPr lang="en-US" dirty="0" smtClean="0"/>
              <a:t> : 29 </a:t>
            </a:r>
            <a:endParaRPr lang="sk-SK" dirty="0" smtClean="0"/>
          </a:p>
          <a:p>
            <a:r>
              <a:rPr lang="en-US" dirty="0" err="1" smtClean="0"/>
              <a:t>Konfigurácia</a:t>
            </a:r>
            <a:r>
              <a:rPr lang="en-US" dirty="0" smtClean="0"/>
              <a:t> : [</a:t>
            </a:r>
            <a:r>
              <a:rPr lang="en-US" dirty="0" err="1" smtClean="0"/>
              <a:t>Ar</a:t>
            </a:r>
            <a:r>
              <a:rPr lang="en-US" dirty="0" smtClean="0"/>
              <a:t>] 3d</a:t>
            </a:r>
            <a:r>
              <a:rPr lang="en-US" baseline="30000" dirty="0" smtClean="0"/>
              <a:t>10</a:t>
            </a:r>
            <a:r>
              <a:rPr lang="en-US" dirty="0" smtClean="0"/>
              <a:t> 4s</a:t>
            </a:r>
            <a:r>
              <a:rPr lang="en-US" baseline="30000" dirty="0" smtClean="0"/>
              <a:t>2</a:t>
            </a:r>
            <a:r>
              <a:rPr lang="en-US" dirty="0" smtClean="0"/>
              <a:t>  </a:t>
            </a:r>
          </a:p>
          <a:p>
            <a:r>
              <a:rPr lang="en-US" dirty="0" err="1" smtClean="0"/>
              <a:t>Fyzikálne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topenia</a:t>
            </a:r>
            <a:r>
              <a:rPr lang="en-US" dirty="0" smtClean="0"/>
              <a:t> : 1804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varu</a:t>
            </a:r>
            <a:r>
              <a:rPr lang="en-US" dirty="0" smtClean="0"/>
              <a:t> : 2595 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červený</a:t>
            </a:r>
            <a:r>
              <a:rPr lang="en-US" dirty="0" smtClean="0"/>
              <a:t> </a:t>
            </a:r>
            <a:r>
              <a:rPr lang="en-US" dirty="0" err="1" smtClean="0"/>
              <a:t>kov</a:t>
            </a:r>
            <a:r>
              <a:rPr lang="en-US" dirty="0" smtClean="0"/>
              <a:t>, </a:t>
            </a:r>
            <a:r>
              <a:rPr lang="en-US" dirty="0" err="1" smtClean="0"/>
              <a:t>kujný</a:t>
            </a:r>
            <a:r>
              <a:rPr lang="en-US" dirty="0" smtClean="0"/>
              <a:t> a </a:t>
            </a:r>
            <a:r>
              <a:rPr lang="sk-SK" dirty="0" smtClean="0"/>
              <a:t>ť</a:t>
            </a:r>
            <a:r>
              <a:rPr lang="en-US" dirty="0" err="1" smtClean="0"/>
              <a:t>ažný</a:t>
            </a:r>
            <a:endParaRPr lang="sk-SK" dirty="0" smtClean="0"/>
          </a:p>
          <a:p>
            <a:r>
              <a:rPr lang="en-US" dirty="0" smtClean="0"/>
              <a:t>je </a:t>
            </a:r>
            <a:r>
              <a:rPr lang="sk-SK" dirty="0" smtClean="0"/>
              <a:t>výborným </a:t>
            </a:r>
            <a:r>
              <a:rPr lang="en-US" dirty="0" err="1" smtClean="0"/>
              <a:t>vodičom</a:t>
            </a:r>
            <a:r>
              <a:rPr lang="en-US" dirty="0" smtClean="0"/>
              <a:t> </a:t>
            </a:r>
            <a:r>
              <a:rPr lang="en-US" dirty="0" err="1" smtClean="0"/>
              <a:t>elektrického</a:t>
            </a:r>
            <a:r>
              <a:rPr lang="en-US" dirty="0" smtClean="0"/>
              <a:t> </a:t>
            </a:r>
            <a:r>
              <a:rPr lang="en-US" dirty="0" err="1" smtClean="0"/>
              <a:t>prúdu</a:t>
            </a:r>
            <a:endParaRPr lang="sk-SK" dirty="0" smtClean="0"/>
          </a:p>
          <a:p>
            <a:r>
              <a:rPr lang="en-US" dirty="0" err="1" smtClean="0"/>
              <a:t>názov</a:t>
            </a:r>
            <a:r>
              <a:rPr lang="en-US" dirty="0" smtClean="0"/>
              <a:t> </a:t>
            </a:r>
            <a:r>
              <a:rPr lang="en-US" dirty="0" err="1" smtClean="0"/>
              <a:t>dostala</a:t>
            </a:r>
            <a:r>
              <a:rPr lang="en-US" dirty="0" smtClean="0"/>
              <a:t>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prvých</a:t>
            </a:r>
            <a:r>
              <a:rPr lang="en-US" dirty="0" smtClean="0"/>
              <a:t> </a:t>
            </a:r>
            <a:r>
              <a:rPr lang="en-US" dirty="0" err="1" smtClean="0"/>
              <a:t>baní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meď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Cypre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– </a:t>
            </a:r>
            <a:r>
              <a:rPr lang="sk-SK" dirty="0" err="1" smtClean="0"/>
              <a:t>Cuprum</a:t>
            </a:r>
            <a:r>
              <a:rPr lang="sk-SK" dirty="0" smtClean="0"/>
              <a:t> - </a:t>
            </a:r>
            <a:r>
              <a:rPr lang="sk-SK" dirty="0" err="1" smtClean="0"/>
              <a:t>Cu</a:t>
            </a:r>
            <a:endParaRPr lang="en-US" dirty="0"/>
          </a:p>
        </p:txBody>
      </p:sp>
      <p:pic>
        <p:nvPicPr>
          <p:cNvPr id="13314" name="Picture 2" descr="me&amp;d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447800"/>
            <a:ext cx="257175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prírode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b="1" dirty="0" err="1" smtClean="0"/>
              <a:t>rýdza</a:t>
            </a:r>
            <a:r>
              <a:rPr lang="en-US" dirty="0" smtClean="0"/>
              <a:t>, </a:t>
            </a:r>
            <a:r>
              <a:rPr lang="en-US" dirty="0" err="1" smtClean="0"/>
              <a:t>napr</a:t>
            </a:r>
            <a:r>
              <a:rPr lang="en-US" dirty="0" smtClean="0"/>
              <a:t>. v </a:t>
            </a:r>
            <a:r>
              <a:rPr lang="en-US" dirty="0" err="1" smtClean="0"/>
              <a:t>Amerike</a:t>
            </a:r>
            <a:r>
              <a:rPr lang="en-US" dirty="0" smtClean="0"/>
              <a:t>. </a:t>
            </a:r>
            <a:r>
              <a:rPr lang="en-US" dirty="0" err="1" smtClean="0"/>
              <a:t>Guľôčky</a:t>
            </a:r>
            <a:r>
              <a:rPr lang="en-US" dirty="0" smtClean="0"/>
              <a:t> </a:t>
            </a:r>
            <a:r>
              <a:rPr lang="en-US" dirty="0" err="1" smtClean="0"/>
              <a:t>medi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nachádzajú</a:t>
            </a:r>
            <a:r>
              <a:rPr lang="en-US" dirty="0" smtClean="0"/>
              <a:t> v </a:t>
            </a:r>
            <a:r>
              <a:rPr lang="en-US" dirty="0" err="1" smtClean="0"/>
              <a:t>popole</a:t>
            </a:r>
            <a:r>
              <a:rPr lang="en-US" dirty="0" smtClean="0"/>
              <a:t> </a:t>
            </a:r>
            <a:r>
              <a:rPr lang="en-US" dirty="0" err="1" smtClean="0"/>
              <a:t>ohnísk</a:t>
            </a:r>
            <a:r>
              <a:rPr lang="en-US" dirty="0" smtClean="0"/>
              <a:t> </a:t>
            </a:r>
            <a:r>
              <a:rPr lang="en-US" dirty="0" err="1" smtClean="0"/>
              <a:t>černochov</a:t>
            </a:r>
            <a:r>
              <a:rPr lang="en-US" dirty="0" smtClean="0"/>
              <a:t> v  </a:t>
            </a:r>
            <a:r>
              <a:rPr lang="en-US" dirty="0" err="1" smtClean="0"/>
              <a:t>Katange</a:t>
            </a:r>
            <a:r>
              <a:rPr lang="en-US" dirty="0" smtClean="0"/>
              <a:t>. </a:t>
            </a:r>
            <a:r>
              <a:rPr lang="en-US" dirty="0" err="1" smtClean="0"/>
              <a:t>Častejšie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meď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en-US" b="1" dirty="0" smtClean="0"/>
              <a:t>v </a:t>
            </a:r>
            <a:r>
              <a:rPr lang="en-US" b="1" dirty="0" err="1" smtClean="0"/>
              <a:t>rudách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v </a:t>
            </a:r>
            <a:r>
              <a:rPr lang="en-US" i="1" dirty="0" err="1" smtClean="0"/>
              <a:t>chalkopyrite</a:t>
            </a:r>
            <a:r>
              <a:rPr lang="en-US" i="1" dirty="0" smtClean="0"/>
              <a:t>, v </a:t>
            </a:r>
            <a:r>
              <a:rPr lang="en-US" i="1" dirty="0" err="1" smtClean="0"/>
              <a:t>sírnikoch</a:t>
            </a:r>
            <a:r>
              <a:rPr lang="en-US" i="1" dirty="0" smtClean="0"/>
              <a:t> </a:t>
            </a:r>
            <a:r>
              <a:rPr lang="en-US" i="1" dirty="0" err="1" smtClean="0"/>
              <a:t>chalkozíne</a:t>
            </a:r>
            <a:r>
              <a:rPr lang="en-US" i="1" dirty="0" smtClean="0"/>
              <a:t> a </a:t>
            </a:r>
            <a:r>
              <a:rPr lang="en-US" i="1" dirty="0" err="1" smtClean="0"/>
              <a:t>kovelíne</a:t>
            </a:r>
            <a:r>
              <a:rPr lang="en-US" i="1" dirty="0" smtClean="0"/>
              <a:t>, ale </a:t>
            </a:r>
            <a:r>
              <a:rPr lang="en-US" i="1" dirty="0" err="1" smtClean="0"/>
              <a:t>aj</a:t>
            </a:r>
            <a:r>
              <a:rPr lang="en-US" i="1" dirty="0" smtClean="0"/>
              <a:t> v oxide </a:t>
            </a:r>
            <a:r>
              <a:rPr lang="en-US" i="1" dirty="0" err="1" smtClean="0"/>
              <a:t>meďnom</a:t>
            </a:r>
            <a:r>
              <a:rPr lang="en-US" i="1" dirty="0" smtClean="0"/>
              <a:t> - </a:t>
            </a:r>
            <a:r>
              <a:rPr lang="en-US" i="1" dirty="0" err="1" smtClean="0"/>
              <a:t>kuprite</a:t>
            </a:r>
            <a:r>
              <a:rPr lang="en-US" i="1" dirty="0" smtClean="0"/>
              <a:t> a v </a:t>
            </a:r>
            <a:r>
              <a:rPr lang="en-US" i="1" dirty="0" err="1" smtClean="0"/>
              <a:t>zásaditých</a:t>
            </a:r>
            <a:r>
              <a:rPr lang="en-US" i="1" dirty="0" smtClean="0"/>
              <a:t> </a:t>
            </a:r>
            <a:r>
              <a:rPr lang="en-US" i="1" dirty="0" err="1" smtClean="0"/>
              <a:t>uhličitanoch</a:t>
            </a:r>
            <a:r>
              <a:rPr lang="en-US" i="1" dirty="0" smtClean="0"/>
              <a:t> - </a:t>
            </a:r>
            <a:r>
              <a:rPr lang="en-US" i="1" dirty="0" err="1" smtClean="0"/>
              <a:t>modrom</a:t>
            </a:r>
            <a:r>
              <a:rPr lang="en-US" i="1" dirty="0" smtClean="0"/>
              <a:t> azurite a </a:t>
            </a:r>
            <a:r>
              <a:rPr lang="en-US" i="1" dirty="0" err="1" smtClean="0"/>
              <a:t>zelenom</a:t>
            </a:r>
            <a:r>
              <a:rPr lang="en-US" i="1" dirty="0" smtClean="0"/>
              <a:t> malachite.</a:t>
            </a:r>
            <a:r>
              <a:rPr lang="en-US" dirty="0" smtClean="0"/>
              <a:t>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– výskyt </a:t>
            </a:r>
            <a:endParaRPr lang="en-US" dirty="0"/>
          </a:p>
        </p:txBody>
      </p:sp>
      <p:pic>
        <p:nvPicPr>
          <p:cNvPr id="19458" name="Picture 2" descr="http://t0.gstatic.com/images?q=tbn:ANd9GcSQtjFw-8TsAp4H7wPbs1GaSoh3KBecYfiVeX9JXRrkkmFEjwTw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648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Hromadí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jačmeni</a:t>
            </a:r>
            <a:r>
              <a:rPr lang="en-US" dirty="0" smtClean="0"/>
              <a:t>, </a:t>
            </a:r>
            <a:r>
              <a:rPr lang="en-US" dirty="0" err="1" smtClean="0"/>
              <a:t>fazuli</a:t>
            </a:r>
            <a:r>
              <a:rPr lang="en-US" dirty="0" smtClean="0"/>
              <a:t>, </a:t>
            </a:r>
            <a:r>
              <a:rPr lang="en-US" dirty="0" err="1" smtClean="0"/>
              <a:t>uhorkách</a:t>
            </a:r>
            <a:r>
              <a:rPr lang="en-US" dirty="0" smtClean="0"/>
              <a:t>, </a:t>
            </a:r>
            <a:r>
              <a:rPr lang="en-US" dirty="0" err="1" smtClean="0"/>
              <a:t>orechoch</a:t>
            </a:r>
            <a:r>
              <a:rPr lang="en-US" dirty="0" smtClean="0"/>
              <a:t>, </a:t>
            </a:r>
            <a:r>
              <a:rPr lang="en-US" dirty="0" err="1" smtClean="0"/>
              <a:t>mlieku</a:t>
            </a:r>
            <a:r>
              <a:rPr lang="en-US" dirty="0" smtClean="0"/>
              <a:t> a pod. 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živočíchov</a:t>
            </a:r>
            <a:r>
              <a:rPr lang="en-US" dirty="0" smtClean="0"/>
              <a:t> </a:t>
            </a:r>
            <a:r>
              <a:rPr lang="en-US" dirty="0" err="1" smtClean="0"/>
              <a:t>najviac</a:t>
            </a:r>
            <a:r>
              <a:rPr lang="en-US" dirty="0" smtClean="0"/>
              <a:t> </a:t>
            </a:r>
            <a:r>
              <a:rPr lang="en-US" dirty="0" err="1" smtClean="0"/>
              <a:t>obsahujú</a:t>
            </a:r>
            <a:r>
              <a:rPr lang="en-US" dirty="0" smtClean="0"/>
              <a:t> </a:t>
            </a:r>
            <a:r>
              <a:rPr lang="en-US" dirty="0" err="1" smtClean="0"/>
              <a:t>meď</a:t>
            </a:r>
            <a:r>
              <a:rPr lang="en-US" dirty="0" smtClean="0"/>
              <a:t> </a:t>
            </a:r>
            <a:r>
              <a:rPr lang="en-US" dirty="0" err="1" smtClean="0"/>
              <a:t>ustrice</a:t>
            </a:r>
            <a:r>
              <a:rPr lang="en-US" dirty="0" smtClean="0"/>
              <a:t> a </a:t>
            </a:r>
            <a:r>
              <a:rPr lang="en-US" dirty="0" err="1" smtClean="0"/>
              <a:t>chobotnice</a:t>
            </a:r>
            <a:r>
              <a:rPr lang="en-US" dirty="0" smtClean="0"/>
              <a:t> v </a:t>
            </a:r>
            <a:r>
              <a:rPr lang="en-US" dirty="0" err="1" smtClean="0"/>
              <a:t>dýchacom</a:t>
            </a:r>
            <a:r>
              <a:rPr lang="en-US" dirty="0" smtClean="0"/>
              <a:t> </a:t>
            </a:r>
            <a:r>
              <a:rPr lang="en-US" dirty="0" err="1" smtClean="0"/>
              <a:t>pigmente</a:t>
            </a:r>
            <a:r>
              <a:rPr lang="en-US" dirty="0" smtClean="0"/>
              <a:t> </a:t>
            </a:r>
            <a:r>
              <a:rPr lang="en-US" dirty="0" err="1" smtClean="0"/>
              <a:t>hemocyanine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– výskyt </a:t>
            </a:r>
            <a:endParaRPr lang="en-US" dirty="0"/>
          </a:p>
        </p:txBody>
      </p:sp>
      <p:pic>
        <p:nvPicPr>
          <p:cNvPr id="27650" name="Picture 2" descr="http://t1.gstatic.com/images?q=tbn:ANd9GcTB7kWIHucIrbManTuqgBCa-sv8zn_NAjcVdEaaMxTw5Pnqoo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2466975" cy="1847851"/>
          </a:xfrm>
          <a:prstGeom prst="rect">
            <a:avLst/>
          </a:prstGeom>
          <a:noFill/>
        </p:spPr>
      </p:pic>
      <p:pic>
        <p:nvPicPr>
          <p:cNvPr id="27652" name="Picture 4" descr="http://t0.gstatic.com/images?q=tbn:ANd9GcTDSJJm0X9Zy_n60TVVB5ooe3e0bNz655Zjj32FbMy2lwrl1sje9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</a:t>
            </a:r>
            <a:r>
              <a:rPr lang="sk-SK" dirty="0" smtClean="0"/>
              <a:t>ď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v </a:t>
            </a:r>
            <a:r>
              <a:rPr lang="en-US" dirty="0" err="1" smtClean="0"/>
              <a:t>prírode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 </a:t>
            </a:r>
            <a:r>
              <a:rPr lang="sk-SK" dirty="0" err="1" smtClean="0"/>
              <a:t>č</a:t>
            </a:r>
            <a:r>
              <a:rPr lang="en-US" dirty="0" err="1" smtClean="0"/>
              <a:t>asto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sk-SK" dirty="0" err="1" smtClean="0"/>
              <a:t>č</a:t>
            </a:r>
            <a:r>
              <a:rPr lang="en-US" dirty="0" err="1" smtClean="0"/>
              <a:t>istý</a:t>
            </a:r>
            <a:r>
              <a:rPr lang="en-US" dirty="0" smtClean="0"/>
              <a:t> </a:t>
            </a:r>
            <a:r>
              <a:rPr lang="en-US" dirty="0" err="1" smtClean="0"/>
              <a:t>kov</a:t>
            </a:r>
            <a:r>
              <a:rPr lang="en-US" dirty="0" smtClean="0"/>
              <a:t>.</a:t>
            </a:r>
            <a:endParaRPr lang="sk-SK" dirty="0" smtClean="0"/>
          </a:p>
          <a:p>
            <a:pPr>
              <a:buNone/>
            </a:pPr>
            <a:r>
              <a:rPr lang="en-US" dirty="0" err="1" smtClean="0"/>
              <a:t>Hutnícky</a:t>
            </a:r>
            <a:r>
              <a:rPr lang="sk-SK" dirty="0" smtClean="0"/>
              <a:t> sa</a:t>
            </a:r>
            <a:r>
              <a:rPr lang="en-US" dirty="0" smtClean="0"/>
              <a:t> </a:t>
            </a:r>
            <a:r>
              <a:rPr lang="en-US" dirty="0" err="1" smtClean="0"/>
              <a:t>vyrába</a:t>
            </a:r>
            <a:r>
              <a:rPr lang="en-US" dirty="0" smtClean="0"/>
              <a:t> z </a:t>
            </a:r>
            <a:r>
              <a:rPr lang="en-US" dirty="0" err="1" smtClean="0"/>
              <a:t>rúd</a:t>
            </a:r>
            <a:r>
              <a:rPr lang="en-US" dirty="0" smtClean="0"/>
              <a:t>, v </a:t>
            </a:r>
            <a:r>
              <a:rPr lang="en-US" dirty="0" err="1" smtClean="0"/>
              <a:t>ktorých</a:t>
            </a:r>
            <a:r>
              <a:rPr lang="en-US" dirty="0" smtClean="0"/>
              <a:t> je </a:t>
            </a:r>
            <a:r>
              <a:rPr lang="en-US" dirty="0" err="1" smtClean="0"/>
              <a:t>zlú</a:t>
            </a:r>
            <a:r>
              <a:rPr lang="sk-SK" dirty="0" smtClean="0"/>
              <a:t>č</a:t>
            </a:r>
            <a:r>
              <a:rPr lang="en-US" dirty="0" err="1" smtClean="0"/>
              <a:t>ená</a:t>
            </a:r>
            <a:r>
              <a:rPr lang="sk-SK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kyslíkom</a:t>
            </a:r>
            <a:r>
              <a:rPr lang="en-US" dirty="0" smtClean="0"/>
              <a:t>, </a:t>
            </a:r>
            <a:r>
              <a:rPr lang="en-US" dirty="0" err="1" smtClean="0"/>
              <a:t>sírou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inými</a:t>
            </a:r>
            <a:r>
              <a:rPr lang="en-US" dirty="0" smtClean="0"/>
              <a:t> </a:t>
            </a:r>
            <a:r>
              <a:rPr lang="en-US" dirty="0" err="1" smtClean="0"/>
              <a:t>prvkami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·  </a:t>
            </a:r>
            <a:r>
              <a:rPr lang="en-US" i="1" u="sng" dirty="0" err="1" smtClean="0"/>
              <a:t>chalkopyrit</a:t>
            </a:r>
            <a:r>
              <a:rPr lang="en-US" i="1" dirty="0" smtClean="0"/>
              <a:t> </a:t>
            </a:r>
            <a:r>
              <a:rPr lang="en-US" sz="2300" i="1" dirty="0" err="1" smtClean="0"/>
              <a:t>hojne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vyskytuje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na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Slovensku</a:t>
            </a:r>
            <a:r>
              <a:rPr lang="en-US" sz="2300" i="1" dirty="0" smtClean="0"/>
              <a:t> (</a:t>
            </a:r>
            <a:r>
              <a:rPr lang="en-US" sz="2300" i="1" dirty="0" err="1" smtClean="0"/>
              <a:t>napr</a:t>
            </a:r>
            <a:r>
              <a:rPr lang="en-US" sz="2300" i="1" dirty="0" smtClean="0"/>
              <a:t>. v</a:t>
            </a:r>
            <a:r>
              <a:rPr lang="sk-SK" sz="2300" i="1" dirty="0" smtClean="0"/>
              <a:t>  </a:t>
            </a:r>
            <a:r>
              <a:rPr lang="en-US" sz="2300" dirty="0" err="1" smtClean="0"/>
              <a:t>Slovinkách</a:t>
            </a:r>
            <a:r>
              <a:rPr lang="en-US" sz="2300" dirty="0" smtClean="0"/>
              <a:t> </a:t>
            </a:r>
            <a:r>
              <a:rPr lang="en-US" sz="2300" dirty="0" err="1" smtClean="0"/>
              <a:t>pri</a:t>
            </a:r>
            <a:r>
              <a:rPr lang="en-US" sz="2300" dirty="0" smtClean="0"/>
              <a:t> </a:t>
            </a:r>
            <a:r>
              <a:rPr lang="en-US" sz="2300" dirty="0" err="1" smtClean="0"/>
              <a:t>Krompachoch</a:t>
            </a:r>
            <a:r>
              <a:rPr lang="en-US" sz="2300" dirty="0" smtClean="0"/>
              <a:t>);</a:t>
            </a:r>
          </a:p>
          <a:p>
            <a:pPr>
              <a:buNone/>
            </a:pPr>
            <a:r>
              <a:rPr lang="en-US" dirty="0" smtClean="0"/>
              <a:t>·  </a:t>
            </a:r>
            <a:r>
              <a:rPr lang="en-US" i="1" u="sng" dirty="0" err="1" smtClean="0"/>
              <a:t>azurit</a:t>
            </a:r>
            <a:r>
              <a:rPr lang="en-US" i="1" u="sng" dirty="0" smtClean="0"/>
              <a:t> a </a:t>
            </a:r>
            <a:r>
              <a:rPr lang="en-US" i="1" u="sng" dirty="0" err="1" smtClean="0"/>
              <a:t>malachit</a:t>
            </a:r>
            <a:endParaRPr lang="en-US" i="1" u="sng" dirty="0" smtClean="0"/>
          </a:p>
          <a:p>
            <a:pPr>
              <a:buNone/>
            </a:pPr>
            <a:r>
              <a:rPr lang="en-US" dirty="0" smtClean="0"/>
              <a:t>·  </a:t>
            </a:r>
            <a:r>
              <a:rPr lang="en-US" i="1" u="sng" dirty="0" err="1" smtClean="0"/>
              <a:t>kuprit</a:t>
            </a:r>
            <a:endParaRPr lang="en-US" i="1" u="sng" dirty="0" smtClean="0"/>
          </a:p>
          <a:p>
            <a:pPr marL="0"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- výroba</a:t>
            </a:r>
            <a:endParaRPr lang="en-US" dirty="0"/>
          </a:p>
        </p:txBody>
      </p:sp>
      <p:sp>
        <p:nvSpPr>
          <p:cNvPr id="18434" name="AutoShape 2" descr="data:image/jpeg;base64,/9j/4AAQSkZJRgABAQAAAQABAAD/2wCEAAkGBhQSERUUExQWFRQWFhkVFRgVGBgYFhgYFRUXGBcYFxgaGyYeGxojGhgWHzEgJCcpLCwtGB4xNTAqNSYrLCkBCQoKDgwOGg8PGiwlHyUsLCovKSksLCotMiwpLC0sKiosLCwsLCwsLCwqLCwsLCwsLCwsLCwsLCwsLCksLCwpLP/AABEIAMgA/QMBIgACEQEDEQH/xAAcAAABBQEBAQAAAAAAAAAAAAAGAAECBAUDBwj/xAA7EAACAQMCBQMDAgQFAwUBAQABAhEAAyESMQQFIkFRBhNhMnGBQpEHI6GxFGJywfBS0eElM4KS8bMk/8QAGgEAAgMBAQAAAAAAAAAAAAAAAQMAAgQFBv/EADARAAICAgECBAQFBAMAAAAAAAABAhEDITESQQQiYfATMlFxgZGhweFCsdHxFCNS/9oADAMBAAIRAxEAPwDykHH2om4/0cbX+JPugpZANtyIF6bq2n3MJoZiGmYMDuDQyBWzZ9VXluO+G1szhGlraF+JtcS2lSe72kBncbzFYTQNe5A9sMXKge2LiMGBRh/iLVkyTGkD3JkjsDkGald9M3lI1e2qlPcDtcVbenX7e7ZnVAiMzIxmur+rbhdXCrKQet7twkjibXESWdyfqtKuIEE980uJ9Vm4Ar2ldACCGuX2Yk3fd1Fzc1atUjeIY981ZpAIr6acm1Dowc2gwV7ZuL71z2wQmrK6sBpAMjswJp8fy/2ltNrRvdtLdAU9ShxMMP8AnfautjnzI6uqINItBR1EAWLq3VGWndQMnb5zVXi+O9xLSlQGtoLeoFpZVnTInSCJOQBP9SHQSvNOGqNOKUEnNNSpVAj09NNSt2yxAAJJMADJJ8CoAalXpXov+GUr7vGoeofyrJJVvlrgEEfCz8kdqucf/Dbh/cVfbZC5ge0WZQQcEhi2kEGJk5GwqNpC3lR5TSmjvif4ZFbqr7pCt9PSGac4wwB22wfE1ic29E37JMKWA+CrR/pb87TtUtFlOLB6kadlI3EVEmoXHpppjSBqEEaaKeok0SCpqU01QqPTU9RokFTU9MaJBCok04NRJokExqNImoGrJEO81IVCaeaoQ6RTU009Agqeu3A8vuXm02bb3G3i2pYgDcmNh81pWvRvGksP8NdGn6tQCRvuXIHY1KBaMeutmyzsFVSzMYVVBLEnsAMk0V8g/hrxN+8EuBbNsZuOXtsQN4Cqx6j2mBvJ7H1zkvo3heCg2bWloj3XGq6Zx9Zys5EKAKNdxU80YgH6b/hDqtC7xzPbnawgAcD/ADsZ0nB6QMYkiYrve9CcGx06Cm+VuNqHYSXJB++31CK9O4riRpaBqhSZ7bdx4n+9Ztjkim3r2ukGSDAB1GSI/I8GKMotP0MM88pvyMAbP8K+GO1240ETJVMEx/0GDM0U+nPTPCcGoe2oS4SF9y4Zudbwq6pxOBCgfJq61hrYGrQxG+NJnefJnbP9KC+P5nc4/iW4eydCrbZzMHUVZSBpkSSyrBGQJ2pabekVc5teb3+oe8ZxLq4uA6tDaCqjJ1nEKdyImfAneoDixbN/3HgG6qB8aW1TCgZMiRg+RWHyb1jbu6tfTfRvbZSF1Mc4EwY+rIH7d6HqrmZNtLKEjUVdnA6VWRoIjdhG4E43psISboRkyKPN39z0TheFY28ktO+rM5PcRGD4rI5jy0aCy2gZEkbyT4OM/wC8TgVPlvqT3QgxLosaCdJYlsD4ELn5rWTqXSfC9vz3+KZkxIbjyqS8rZ5nzD0vYvcPrI6xlomVk98Q0bHY5OTQRz30abADC4GVvoP6TgGCd1MEYIr2PgbIsB3uCSSVdmP6VBKBSewBJ+zH4oa5LbF9r9lQDb67Zg5ljKnaCyxIO4Ed2msj06NWPM0tnjt20VMEQfmoGjjn/p1uHuQSGUEL1KIkzlTvkgjvWFe5fbYkTpbwP7gbkVOuuTbGV8GKagavXeVONob7b/tVMrGDVk74DdnOnpGmqxB6amJpqJB5pmpCmJo0EiaaaemqwCNMac09EJIGp1yWpiqsBY4ThXuOEtqXdjCqokk+AK9K9O+iOHsH/wD0Kt+7qWdUmxbxLCMBjH6zgxAHc5P8PeXAWb3En6g3tKdyvQG6RO5LDHhPmt2yQyhHUZ6ZOoCJxq8wTO8Z2FNUKVnM8R4iTn8OAWWyqlRw5trw4IDKihZJwSGAxCkeTK4iKsDgkefbtkllU25JAKwCNQM7EkD796825dzC/avFkEqH0uEAdGwCVjP6Zz8UfrxTIqjRqTUrKFbVpklRpkSME4g77UmUGtoWpp+WS/f/ACczaa1Yu6gG2bpmB2uCSMNsZgDv2xZ5PzkOgts73CWLliTIWA3VBwZMR9/FS5i9xyxQgmGUowhYaYAABBuCWOOk7RJoM4O7oa5ZIJvJLuTkRCqXUxBtwBEYE5AgScad7F5UuVdBg3O2Vjb0mOoQRkLrBt6Y3kdPitZOZabYcjpidxBgyY2+f/NCvuuwW5cBB6fsQpIJBIziPPeqPMPUgtvbAOklURhspVCf1apBypM4MeK1zimqMEJSUrXv8Ar53xq3LZPhTDn6QxXWA4mYGN++Nq8mtc9HBcxa8UL2nm2rCBoDMCzg5kiGx8nOKP8A1BwKngSxGovogoD16mMGO5G+f+n5oA5reLWxbJI0zuuJJJ7D57f7UuODbaNC8T2kjY4Q+9xxunXqSWHSdTXLhXTpHeC2oCc4yJNE/P8AgYS3/MLEqMFYZysgmSdwIXTvI+xoV9LcB7wUSvQM+5qIIAJjHbGNiDEERW/z7mYW8bsmHADW8NCwZbIxhVYTvP2pkY9MkhOWanB/Uh6d4/8Aw9xdWooW+kZI1GJ/r9PzRBwXqGLrFyNGuEzEKIxtly0j84xuCN6ltiWIdRmCIP2IyCCf9x+LB5xwzKjAsVIOkYLCJyROASR99/NMl0ORmh8aMLS1fIS835it+WEu3uKmkgzOoFQFPcELB+PiiXkfCBTJI1DUFAwIZgxMDE7D8UF+mec23dio1Rp1EwG0odQ0jMguvc9lox5dxoZxA+qNO4JA3PxsN981zc8XF2jseGm2kpPZkevuW2ybGtA6vca2wM/XcTTZPSQQPcVRvuR5qrwHo6y7iyLI/wAP7RuSR/MQnWqDWRqJGTmfqE4ii7mfCC8kQCSyFYwwKXFZSSQcB1BJHYHeBV/ieEDxI8bQJjsTvFZlhnOTaekdRTSjSR47zz+HtyyrPavLcVSQVZYYL3OpWaI+RQi9hG6W32/zf/avfuNgrIYAkeNiWgfMTOPmhD1B6NS8HZE/mQFyIB0L1Fs/A/JWrFFk7HjvFcnYTpBI+d6z2QjcRRpxaXLB0hg4ypByAViRJ7/f96jetWLy/wAzobIBUCNXg+Kt8SvmHrfGwKamog4n0yBJV4/1Y381h8Rw7ISrCCKbGSlwXaa5OTGmpU1XAKlFI0xokFUSac0xokJLUhUacGgQ9O9J8H7PD2iom4R7zAyJ1kKAST2TQfGTnuNwcClwatZtkAdLQo1iMrLZGQd+4oO9K+t0tWWtcQpPTot3QJZEIKlYgkQpOfAjGDRkOarxJ18O4uC2CLelwT0xA9swy4AILKMj8Voi70jgeJjODc2nz29/Qhy/kK++A86VX6Zku5YDqK4jtB/8nS4rjXW6ANRYE6gojVIMgbnZzMeRnarCcatsoJW3c3IcXATq1BmYkfSfjBJyKqcNx1tb124rqznzqmWAXSqAMMaW3MQR4NVmrfAjG21t7LLXCbye4QqBBbicK8gT8tp3BERH3qHM7VoC2kC4AWLQp6FIOdW4JECcztVfm3HLdurBkAEASoOp7aw0GI20/EVV5bzBzpNzcnSyZXSwIgby31fGwj4igXcnZ0XjP8Oyi3c9y26qPbIJz7cRbuRGwC6Zkwu1WuE4Czfu27q4giciDojojaTKz9uxxXbmrhU0qoZzCOVlmDADTAAwQncg/iqnLOHQoqlMKTJRj1klmbVB+v6BpPgR8XjJUKywlfVRc57wlzi19oCFRg4AjUyQRJXVgSVIzO5xtQLf5Eyw9xgkmNlO3wWBJmZEeKMeM4a1asteVA+spbBfUxK5a6dLbCUj6e2RQfxt5S8z0mNGge3kdIm2MIzAzkecdqkJ/T+xd4eq/r9/4NP0mpDaQIPVB1ZJK/pQjMdRkY28Vd9R8FZDZuqpuWwLagglwAoLiJHU2oxuYxgVT5VwJwyXVS5lQCXKkiAVZgRjrz+MZqrzrgvdL3+oe4QZkQIQY1YYbYBE/kiY53LTJHClFt/3BnmfL9a6AwLMTBE6SIwRqiQZ/EdqduD0khDCquCZ0j6Z2x8x953rs1pkYkgiJMNHZp1EAdz8eKu8Nyl+IVkEqCjNqYY3gEDBZpkA5/aruKbssskow6L0afpe4LVotICuQqnA1aV0yfiQ2/YCinlnHyUYmAowSw0Yb9MyN2iR2gEzQ5xlsWrShgDbWMSBhQDEneY/rWTx/M2OsW3cqDgCSICwY8CScARtS2rbiwytw6lzf4eh7R6e5wnE2jdQyjXHVDmSEbRPn6g/2Ed60LzHMSTGInfOJ2Fec+juarw1vSB0+5o0xGkHSC0AxM6j5P5o64fmChXyqhNy+FGSJzGNj+aTOPw/L2NmDxKyKnyUub8QbRRtOo6xAESV27wCZjPYZ7VQvczABBI/zC2YA7FS5yYJPiP2rK5/zA+1c4syXj20twVKoWA1qJEF8ZOwgY70uSpFtQWDaiCWkNhmGm3kxEmZPeKSsemxeTNUklwXLnKle4GOFJUXlI+pYLCcTGqTMdzvQn6u9Lmx/PtrpRzDWjlVH+XwOxGYx5ivROH4a2CXXI0lYJ1DpMjIz5kbdXYCq3M+La6NDIIQS6oZAYEQoAMTtOfFUUbdIfDM0vN+h5AnFFZVoe3mVcyc/pDRgRMAz9sVcHJheX+SPftqMqNQvIPgMOr/AOBbY4G1FnF+gbeclGQZBO/SCpPwT2O2RIJoc4nl9/g3BBIgQHBOQVzmSNj9/wB6R1LhcnQjNr7AbxXLcnRJiZU4cR8d/wC48VQNH1vj04jHEKQwUe3dSDcDAkwzEy2PJJkDzVTnXpYz1AKxyHTKt8kdj58U9Za5GKpcfkBRaom4K0uY+nWClrba9Il1jS6gHeO4yMih0ua1wipK0Lc0aHuVEmqQuGpi/VuigqaL1OGqFSFKLE1ar/IuIvpfQ8MWF6YXTmZ3BHdSNxWfRn/Cawr8wEgEi3cKg7FtJGfsJNGK2JzPpg3XY9K9pnuh7wBf2Y0yCAQBrCucEeAMnxvVhuXW2tM4RF20mJk6oA1AdwIxHfFUPWtprYsyQW1tMKOyY+cGPwDWnzK6Bw7XEOGgqmiSAG1AHfck52gD4pr3wcBJpNv1MbinsrOWXMMrZCk5YENIbGmDWfctw66ACSdlXtgyBnHxJ3NceL5sLjjWfADQBgALmN9qpXr3tXIR1ZgNTb6RtAzvG8DeKaotcgjNTVr3+Aa8uZBZB0hAjdRmGJwwzuDkgAYgGo2eIVrd1TdQqyvltKt1hnM5EsEnYCOw8CV7iigOSHeD7Y1SIUCTI79TAfO/mrwll7hIWMuQGZgNb6ZKIIktpYmFnHiaz/ASubZrfiHkSxqNhXx/Fpd4bRZCdK6YlgSGEBTAlzjtmSTiZoQ48WNKGzLNsoC/zDJBiQoEg6seWNafDqE9q4GBQkh9MQo1YeAJGCpjJlTsaq8bykKV0z7j3F9pxpCyOohwvUY31R4nuKpPpg07Y7w7nO40uPdHC3xLFSikLF20zFZBmIbT42WSI7VHl/EOuuCZUCA2oqfoDDSZn9JIODk7CK4vee02mArAkgyCCGgSMREqYHhvmtoXFgkDLqSZMHrGcjYg53O0VohvZlyvo/N2Z3CWZulRJ6hAXAUDV2WB3H30/NEnCsltyG1AFYnSSSSVJYiTGF+2TWQ/EhLBAOtjquEAEGZ1EZiTpB8xkVz4XiiQSDiCTHiRP9zTYU3pmfIpJbVIlz/mCs6INUZZtSqQRBgAgyvb9zVBw8ldJ1YUDMkk9KzjMufxWlwqe4xLfTHSQY68ELGdwFz/AJo+a78mt67mogBEML9MMwEKucAdSuScCB3q6VWxEpJpR4SN65dtcPathiv8lNV2AWb3NMwCR1E3DIgxt4rO4L1g9+6ZXMNcsq2k+2o0rqf/ADkBWHj3cZ3yec3vfuhS0KolhI+qQAqgKJkHAg7mDJog5L6XCW7fuICGBa9AMgFAotXFaAFQMBA30Ke9Z8j/AKWNwx05cX+xh3ebuy3LL/zBBDieoEkGSxGDjcKNqIbx9xAybRkfuFAx9M94JnGayLTW9etlVSSW/WSBu0QRJzgCa3OJ4Lh+gKHQAHSluVOoAlgYnO+8bH8LUoxdUaJ4JTjfN+v8Ffh+PS3buBEbWVwdI1DpgAnyWlhnOAYq7wvAollTkXMvBOuCzkySMFiTOMD5rpZtK4/lgyIV9X2Z4E4mWGM7xV3g7JHtkuXAmS2kMsgdPSoGDM96LkltCljnVE+JOpY0wzAK4BBIEwLjYgDH7mh/mtpJAlOnqdT9MRBEdx1CIjt4oz4G8jakB2Ex3gEjxsaAvUvLriXFcAaoz8EODt4knY4Brzvi4yjltHqPAJTx1JgnzHkhF5gikCPcWMHSAS2TvsxE5rNuc/uW1If+ahzpJIEkgagQAQ8Rv2kEUZX+K16mA0vbLM2IDKSVK4zMSJ8GcVg8ZyAMgulivuEFUKiGOJ0lT9eoNKx9jmtGDMpJdRMuFxboyBDHXqYLA3jXJiZ+N/vQnz7lntuWX6Se2wP/AJ3oxChW6Wkr9SkzInbOGG3f+lUucG2yAqIDKRctzIDDcpmdMwRPzW3FNwkIavYC0qlcSCQdwY/ao10xZpTT1ECpA1lNI80cfwdP/qdv/Rc//m2aB4o4/hEv/qAPZbdwt9ihB/vUjyJzOoNnpfq28rgCMoyyfOpXk/1WhzjuIu21t4VVZRbDAZOksSDH1RqGD2IPyCjn+k3VUGUuL1HsF1LBn4aI/NCHGcQSpnUVBWVmElZEGARIz1b1qVUea81175/gy+M0nAwQAN4k/qwQcnGJxHzVO4SjEuMneY2iJx5jf5q/Yue6ZEwARgwRO4PYrO21c+K4YAwpLRBXUIOBkEGYjPf/ALC6ZboZS4zimMvGWxJkiO/mcGtFeOJFswsLq0KQAxlYBYgZkYycSe5FIcpW89sMzQxJuC2ojdtIGwiVUtjaYzXPgODN2QpTBgAmNQDwAMHE7kxpjakTlBu5Pg1wxzUKitv17CPHsVVWMpqkADTtAgsDjB+c1sXGN60jXFRiH2k5IGgMnj7SZiTPbL4vgHstJQIV0hl1m4Tr2ldOxnT3g1FuYXUDIrAgCQIEYgZ6QT41d6slDIrqyk1kw+VOm/v/AL+o960ukuQNSQmGnGmJUHcYHkSKvcOFYBQwlCQ3mJnV23n/AHqfNXtK4C6o0BnMq3WwEqJAjBHc5J8TVPguFulndBDB41FNKrggArJkEaZ7Y71RZUkpIv8ABcm4y7d19TTtcnTQSGPSYOZIDiDv+nqI/NZvEuocKogMSAq5J32irHBCGLMyojzqQggtEfrEwpYNiJwPFXb3L7T2xeA1QSCYEK0SNIgTjyT9hQx5EvlVNjMuK35pWkZvCuBee2pOmCdRBBBUTbOZGrMFfzNXeC4iBdK/TbtrI6ZgsADGN9C7ZrLtK912S2p0+RgbnUd8AQfP47k3LeXm2rhdm6JiWYTJY4hcCYHb70/r1owyw7p6OPIeQwq3boAZHVk1GDqOZfyBEaYEZNb1ptTQLmoaWbJMkACcbkREgRvNc+ZcRKAKuI1Hx1GI2nfP7VncEr2i9zEG2bayMSxHafBbvJ+21FdWw3cqXB347koZuge0FESMx8gEjM47itLld1VgJI1dROvUTAnOTgzJgRJNVrapeUjZbmqD9eljH1DyIn8zXS/fNsBT0rnQFhBBwSFkhRGP3pOTHJ6HY8iir7/oX7HGhmLEyP1H9PxLTE/8NcOI5yinqMMZwcnGBt3/AOdqzOKBWyy2pXVkjV4idUGd4A+/mh28bqXJEEqNQg9hMEn74g0I4072Tqqvqw0scayuZYCQJE9lA/rjf5jvXDjOcWbzK2pmUOIKCROnIHzig7mnEXL2n27kQuW1DQxAyQTmSBBwBVzkXFMOHta21G2NBI2AJOkH4jt3rm+KgmraOzgXRWzc47lqXNKuwR2GobBjI0gxuRJAn5FD3B2SpeydKovTbA6hqWZMmIIxA37zRNyXg7IFyGl5yhMgRGlRIBiBO/eKH/VNp7CXHSNYcXerKHTOI/8AkRNc3TfRH2zpw6lF9TArmt5RclQM4YSN1gSPz+TNUr1wHJGcz5HY/sZ/am4jjFLuyAkFpE6ZUzPVGMiR+KgSIXI6pMjwTOfnB/BrrLS2Ymt6BvmlrTcPzn96p1d5qeofAj9iapV1IfKhLNE06moA08Uk0HQNXoP8I2Vbt24QTpVRjfLZ/tP4rzwV736I9Ljh+AUhf5zgXmncwZVPsVn/AO1GOnZj8ZKsdfU0vUPKtKh0kaGyp+Su3wJBj5mgn1Tw86YYH3DJzsBIz23ZjvmYr0vjODNy7rDHSVGpW+khlYGO4aIM+RWBz3kHD+6A2DpAEkhdp853A3x+KdGSa2cOeNwl5eAX5VyclSYXESJCsAYg6Z7yuVntWvxnIFhTOI6mt6Cvx3B2gZG/2p7HMLIEq/6hpiFZIAVYbxv32qN1uo6dSqR1RIJzmRgH8/7TQc6HqLev3KScnRXT+aAcFlcAaTjUD1zqiex271yXk/siFY9XuMp1FECyvWf1NlTGBEg1q3L4YGS5OdMAEFZ3yDBiP/M5jw9tAGYiWWMYWC/VkyYwpBhZGYnBqrpuwxuJj2+AdSWfUNMTqLEk/V2C5yDvsRVjmlws5YhS4P8AMczJYgAEkCCYETnaJEVZu8yIJLJqUwulSyjvkZgmMZBjBOZqPCWwWOBoG4EEgAKCDiCTuCBifk1eKUd0UlOU1t698lK3wTO4MCcFu/eS3VJ2Ofmut9ypZYhfpclYiGLBgRkrpMwBBJBnyQJwAhlHTmIAhZGBkfVIAiaqcVwA0DWC3mACAD9StjvOmB43qmaPVxyM8PNq2+AU5gq+4CWGkg5OtCSpaQWZQsggRkjMkxtLlnEm2CGT+XeQlj1FpIHUAsghRphiYhh5zG3ae1cFu1kpqLAqNIGmC+kKCYJEnAiJ2qNgsbtuzmCnQFEfy4CD7FXCzPTCfasts6ahH8zY4O4gKsuFmNslRnEEiCsCBO5og5Jd1y2jSwVSoJDHO8iNl6cA798GszlfL7iWrIOkkqOiFUgP0yVDzswmPBbuCNbiOCS1b9lgPcKe5egDMldKSCAOnbBAnvM0+K1SfJgyW7clxwWuNuo1pWUDIGmNmHVg798/Y/msLjeOdpViCI20qYAmNJwQfnP5qpyfjAG/w9wghWY2MYKsWZk+SpyCewjdaunhoAaMELH3jI/pToL+liZqv+yJLguJKvpCEq/6YMHMkhROcYrRfg2LE6wqqNc3DKKsS0/gjtVLiSUBCg64VncnI/yg+T+9cE5hftKpB6TLLIkyCQZIEz332NXktaERVyTZy43myM7W7TC4VlCYAJ0tH2UEjfvI84zfaW6JuCUgg2p6GMyGfucTjat/jNF22blpUW62HAJB2HkQcQZneuS8l0CLinBIGk7HBOdoiqVaqQxzUZNwX4mHzTmSvaW2loroO6hQhjbUZET3PxVj0lKLceFhpAAYHAOVIBIz2qXqbl1zCWzCMAyEEFROSJI84rn6f4e4VCEhhbJJJlRJldIjBHesuTFa9DfDxHloMuH4lHWUiWXHg9wR3oR9Q8z928eGWGbSQBB0qdIJZm/6VyY7kCsf1Jzr/D2yvUIuAoCepXXBKnuhG4oX4P1GdZLEDUzsWU5cXNPTnAAg1g/4lOzdiztxuhc5sLaZtLBt48Np742O9Zlm4dKntvHid/mq/G8xXqE6mnBE43mD8z/T5qFviAqLJ3GfO5P+4rWsTUdjutNFPmaxcP7/ALj/APKqVc5neDPI8f7n/wAVTrbD5VYh8l5K6TXKa6LSmaAs/h36bHE8Ur3YFi2QXJMSdwo+9fQHAwxnGciDIgQIx8f3rzP+HfIV4rh00EIEAZ/JOqDt+PxFehWOOCXFUAKElWXwDsT/AHoTai0kcTJKWWblNUk6RDn3MhbC21BZn6OmemYjbvB/rVL1ZwuqwpKK2QXkHUAQMACP1HvtgxWjye/7tq2+AxYq2O+oZkdsr+1ZXqfjWtXxbEm0591tumIA0nuNiRkCBV9x0LaUo9Va9+2CnEMdakDSn6VJ0AdJEGQQYAO0VV/xT2yQ5Zxg6niCTIVYUxpPYfPaiHgUS7P8vVbSQWlTqaAHwMfSxIyO/fa1Z5MrXACFayzEMYKwSJEg9vpH43pbd8DoSrkxRsp2xqIDHTJgyI3OBE/PxUFuNOqWI3xBPxk4BkzW9xnplVMWz+mdMkTME5MnsRk/pmKz7VoKeoEIGzqII1Sd5MfgzGKdFasRLLFOifHtddQCikadUsIVpBbVkjIBjE/ScGu/L+GUFTu6wDpJ6ezEBjiCoknbsBW3x3NALZIhXUqqjAYySXInaI1YkbUPcLqZteskA7AwnzJP9TAoRTkGU4w2v1OvHFmXVAYA6eppxgYP2IzGJp+D4m5b6GIEHMssgsQsCMxgCO35q+3LxeC6ckSCowNhEaoMf1MzVXiOBBV2diroBpI3JnEiNsGSIiRTLXAlX9/dlfmvL2uAsdSvi3pDZlulTbJzG/TgYFUuVcGthW1Ehw06bmrWZ6i7aV6WjAHaRgnNX+Ga46gMRG6yyqJWYKk7nOY3x3NNzXlehiSQdQOAw1atOSF/VsMHJkbRSumKex9ycemPHqSu8YHMyyIIQDo2YbhsEEAAgNESPtWXz3iC7ZJktLs25ld3IHYnbtiKlYF3qBJU6VGANLGNCrA+owpGZ+hjvVVuNVwQwkEANAYQCcwI1TsN+wJBAq3yK49gK5upce+Dh7Bu5D6Xt9aODqgwWBAkEgE7jHVBFb/L+aG7rDLFy2SLinOkqJBAOdMkxJ2x2rH4oe2JRSxeWy2oDUZgaT2hpnfVVFOcXDfV2/SRrI6fctRLnO4EjO+PjFXkXI6GOTddgj4ji9RYkCPOkDEAmPHb+tdbrgoGIDdMZzHYD4O5x5rNF4Mq6TqBH6pGYOCOxAj966OvSAMwP6QDI/E4rS6aVGRRcW75L5dVGhUOPAk7/VEbdt66cLzW3bssp1EknUGB0iNmGZBispOMugzbts4B3mekbgxH/arfD3VuNmRpBYzBLEHYzsZ7fFKe1TJ0+a1+JW4znSAODb0hdLKSDnsMffM+KH/VvOX4cFrUa2UA6fpM9x4j/vW/6s5hbtWxeaQ0lmWYBEYA8149zT1NcvzOFDAqP+kDsKRGMnuRthGN1jWtHHnXO3vOCxyo/GdzjvWZcuk/b+1R05p1HanKKRtSohFI1rco5G9who6QR9yJ8fg1Hn3Ae24xEjP+oYb+oq17K9aujLJpqVKiXL0VNRXICpAxSGaT13+EvMWscHfYjDXAiT3OklvxAX+lehcdwbXVF1W6SB8HIx/XFDXoHkkcmtFoBZ3vA999IH500X8kuGzw6BjGSTEkSzEkCe2R/wDU0JNVd7s4k955J8VY/L7C21EGEJXbeS2oj7yT+3xQ5z7lx4jq1QF6mLDDozBcQZjTpnYdu9FvGIpItmTqyGn6QwImJwfGP6isLjeQqvDvZQtBAVASDi2enJBMYUY8DFBu3sq4OEaXbszI4K0iIF9xdOtV/SVEtlen7f8A5NElmyFDGTIJJCkZYnzGCftv96AbvG3Qw1nUwGVYYbv1d9xJM5gTNbvLeY6ScwGUEb4bBODsR1QD8Ux4r5Yp5FH5Qhbg2Ys2qFEYJaI0wBowMSPJ3oG51bum7qLFRPSBEBRAhfAmaPiwAdS0ACCcjLYBO+3geDVTmnLEuqNR1KoBkHTAJzuII2x80ItJ7BK0rjyB9/iGuWWaJKQOkQSukyG+cDJmYOatcrY20XUCuJZSNgxAGqcRkmMzprZ45rQW69sdktEqCYIkaoGx0ECTg4Haha+pAhWDbmGUg9wDndur7DFNtvtRnpKfNmwnHtbZ1BMKZiO8iWIOJEjNXW40XQskK8lpIyTgR4IO0fsO1D3Ln1WmI7AjaScypP8AUE9vmrMYyYjuYjf/AJ5qzWxmPizT4a0DcNxkgFWUEADxHSdp3zJH2rrf5etyScBQWY4UsAGUjcDznyBgxmjwfENbYIW6GJBUkRkxIncbdu9aFrjQbJCkfS5aO+sNp6R8EYP7UmWmOS4Mnj+YrdJ0atK/SMfqGZzkhtRGM7+ayr3NoY6QNgCxEiYgACN8gknFO3EqVGkMiTAMEzIbuO/bxVJ0E46cnA+vCyCQMgYxnzTOhFYT6ts0LfHracg3RqBWJ0sAZJA0nAJCmAf+1V1v2GT3bmkaNVvUswrFhK6Yz9IzGxFV+Z8GSbZLFXJBUySACoWR2OcjUDuc1w4fh/bT29QCBtbhmLSv0zpYxPQCInMnvWNwkjo/Ex16m7wVgaf5bB19ssAZBUsCDknO0Z2INTtJrK5MaQST/qjBx943H7VR5feVkVg0lhplQoAAySi4iY/eZkVd48yWbIRgcTHWAASRON5M9iK0YZV5THmi35lydL3HC3eKk7TMdwMdvJNZnF3VCOcDqBEnyTvP96r3+KS3rbUrKsbt1ZjIEDVFB/qL1N7502VYIQAZMkxuZ8HxTZNIXjxSb90VvVXOzeIt6iyJvmQc9j4oeNuQYwJ/5FaPLuT3b2oIjOVEkLso2ljsPzmiTgf4fMeriCAR+hTO39xvMbYNI6t0dNVBaQHcFy1rrQg/J2+5NFXLfT1u2JugiO5+d48fB+KIuH4O0bi2VWAULgqf+hchhETmfsDXW7YUXLdpnDB2ZTjCaLbHDSZnJiNooy3yKeZvglyzg1t2nVdAZzOoklh7bEY7dUPt3jyIAPWx/nKP8oPknVkz+SR+KPbBVdekFV1CDMEgGGwf9S4+9ef+trk8S+QdJ0SBE6QJMTjf+lVxt3svBLrvuDtKlSrQaC4DXbhLWplXyQP61xK1JHgz3FJNB9Z8FypLHD2rQ+m2iqAdjHePvP71K1YGJn8EgZO0UMfw/wDWI4/hRP8A71mFuDziA3jIH7/iiuxkzgDH+x/esr+ajmTinPgcswuWwIzM/wClSZz+R+9VecXfbthlQtD9pnS0nxP6v3A+K6cHfD3Syk7aQMHddY77/HauHOGZ7DFDpM7HGxmJBkH58inxa0hcpLobT9qjzzm3L2VdUyZAIkyCSdzsBiJnfGa48uusLiR1DUmO06hiZI27114y64MMCDA+ok/Tj6jvU04jUDIBJ3Of+qcrGkjEVu3RylVtLgPuGvNbu6SNSM2kYBaYMkmAD3B/FLibAuIV1OdJ6thEHUZA3gkCPvWFwvHG+LTmVb3cKJ0n2wrPON9MkeCvzW/Z4YqWPUSxLBpkwAAUJMjt9jWHae+TcpKS6eV/k4tw6npXSLcEALmZMCQR3++9C/rXhl12zaIVyuykRp/Q2N5DEfI/NF3E210t+kADPmC2NQBiY7dmNDdnhbtx3d1IVtLjTOkLgpKzkwRAiRmavD62VyK9Nfl70ZHFTwzLoaGBBYQYyCSCdogjpEbiu7ojgNbZRMgg4GqZx4Gw7DBrT5lw1m7YU3dWtpCQpLSGJOwJMgAzHcScisHlvKbikFoClgYfcKhlSwyvdhpJGSMnYMUkilN8lq1y1nUsqdQVixBBSBqAgz1agdhtMzWlxHDrpYAsHTGrSYXTgScHAI8iIkTmuy8YPbcBgVCkQm4BOCGERA7ZnNZNzh8qwJD415nL6myR3/tj4pVuUtjaSjUR73KiwJACgfPSZOSvnufz8Vw4jl4ROrD2yDtIKgwSWO+wgHsPk0S8JYGj3B0mIOoiQw8xGNU/mKF+ZX4UlxqaWZdRMPESuMdyZpsKe2IyOUPKjHuGGKncGIxsuVE+PH3NcOJtEscEkJ1KB2Bz87MMU121IBBnGZzJ23j9pO81zRG13Rkqq6SwyoJAhpjYmB8yRTJVFbDi8yv9zV4K0QqGNIQ6QdpAgdIkDAER8VY4q9rEKT1bmMGQdImZPfOfHeslDcu6XI6UGADAGQBH7DP3q3waw0ltQVewxOB47T/WlKUVo0S6mC3MOYe3cYtbFyVZQlyehgBrJQYZhvmB+1bvC+hFduq6XutDMpUBQAB0jOrUMCMAZFDPqXgzcf3NRM4JH1BTMzmdifuKPeU8Tbui3dEBroCsAJcXEGl57QzLPbBFJnF8Dvi1FNGtyjldiwqKlvSrIRA3cBY1Eg/fJyZ+attwCloOFChm3JLCYB8dMZxkCqH+FNqWUbFVGtsbEGBGwBIMf71xt+qodiwxI06RpEd5gyJKgxuKWserRRZG2upGH6k5Z/hiL1oBgh1GTB05VhE5BB+/T3qjxt5fdEKViZMxEbsI8EZ+KIOc3kvWLzKenpgHSCQykMuJyoIx/moVXg2fYyVw2IIOrSJ/BVs9s03qvll4r0N7jeHFrLBtUEMGAIM7QV8Dq/A8V5BzXiC7liZ1Et+CYH9q9F9XeoSOE0XILRCkGTrPwYgb+dxFeXO0mmQVJDcC25EaVKlTDSXBNOtMgzmkPz80kebPpj1Le4K+L1k5GGU5V1O6sPBr6A9PesLXH8P71tSCjKLqE9SEncHYruZ+DXzSHitn0z6ou8BfF20fh1P0uu8MO/8AsQKpKNiM2PrWuT6a4eyF1mFXAAgyFx1SYHgGsvg+ONwue0nMHAOpQB5P0z57b1l8j9X2uKs27lgMwLH3reS9s7tvupLDO32nHbgeNRlhTp/7Bon47CP67VPucabcX0rt+5cucBqiQIKkee09txgGPmKyuA5VaclQry2wbAnE9s7xuK1k45bVoh2C9JcmRAjzjEZH4NZFr15wNsjXxFlS0BGkPkYBJBJUYG+O+KZGbRRYOpquAs4PgVtApbViSVZ8jf8AcATH9aRF1ZIiN/MfaAKEPUn8WOEsm3ouo7kjUQ2sBA4H6C0k/UB4H4NU/wAa+XYVXdV3n2m3JzETJ+8TNLknykdBRTXlul7/ANhdcGu2dJBIGkxqE4O0ZkdvJrJvcwNwPbsGDZbFwqSobVo0IYaXEwScATPgCdz+JfCMxCcSqW2Ja5qS5qYbhVYLKEkwY2AwaocV/F+xauP7f81dLBCqkHqAhWLgSN5aM4wcyVFiuiT7MKjwmq57lsFbitJjUwZZAzsNJ7jGPO9W+OvrcVlYgTqVxhIAA6SzGJEYnJmZO9eKp/EFzfT6rHChhNrhz1BQZ+p/qMgGDjwBXojereCuIbnD3VclhNm6SlwQQAQHJLNHgn7naryso8Ese335ot8n4d01EDBQCNUaRqImC2Qza1BIxiMSa0+D45CyqoUsphmwQIXEkQIycjxv3oYt85vX7kMjIrRpbSYABmDrgefzia0lu3rZj/CcQWiA/wDJRW6gcdfwRq7+N5Unb2WnDphoKLx0EKMF9TagZIJHkycDUfn5rOTkdqC7Prx1EgSC0gd5YMfI/VuKtqJhSrowURKgibiyp1KWXDFtm/TGxrlxvE6nNlQq3CEBK/SV3JBMQYUiMwSvmKtaXApRb3IexyYXLR9tFUgYYjYwriY+rO040zignWq3X4cNr6luHThWHVqgETCKoGdicUT8z4o+6i2xptw4ulemQ4K+2f8AMMbfTH3oYtcvYX3fTJtqCrPOsrdk7bC3C3ASMkjMnYxlXLLVF9uxb4y6CAqQAME6iNRBiTJ3xhQNp81W4m4wJIXRqJCKCYUAajIG2058/FXeX8CpDvcUiFHYAswhQELZAnHSNgQc1v8AK+Wgp7htAR1AuGZpLFlLamzIxtGxzNG0toEbenwedvwxacMTEjpxAEg4nYGfNbfonl9y3fvBulSutcBgSjAMR2B0x/Wi5OEtq6kDSjAn6MnSAwbpj/qgjuIqa8CvtmD7bjCEkAjSuNUDsYMH5qkp9euApKPqLjnVYRwCGRtIOUBJYA7kggZihkcrtyLekkmSGJEjYkxtvIgztV/m/PCCWClSoXS0hhLmGeCBErLAHsc5oWsc+m403STBKFQsjD4YnCxMjJ3owTSZacbaZv8AMrFq3aNsoysHDMZDDTgHbTJIMafmhTmHPRZt3WU6GY6wV31amCqV22CyDjFZ/F+sksE6f59yTh4ZBIySZ+qZiP3oM5pze5xDl7jST2GAPsKv0WacONrnj6HPj+YPeYs7Ent4A8AdhValSppqSoVKlTxUIXP+fvSUfH/Jpf8A5UlbHj8UkcMRFIj8n8VIj80iMY/4f7UCG56T9ZPwLmFLW2yyg6TmASDHcACPgHtRRxPr3l963mzctXAOkgSDO4lbkjGBjG+dq83YZ+PiK4tVnFSM8sEG22uTY5j6svXLRslv5ZbV87kxOJE+fA2rDJqZFMaukkXUVHSI00VKk1EJGKdRSpRUAIinpRTCoEuWub3lGlbrqBsAx/pnFa/K/X3F2MC57gmYujXn4Y9Q/BodpqFJgaTPV/S38UOG90PxKvYc49y2zXLUkQZtkyqneBqE5gRNF91LN91vcPfFwLc1I1udIJVVIgAx0gnEHGxivnoGtb076p4jgbvu8O+gmAykSjgdnU4I/wCCqOH/AJEzwKWz2m6VF1mD3HeVCZBDEEQrFdRBPV1RJ3Pes3mtt1vWbVtSTcuAXHDEMttFEwQAApdpn9WojvWVyb+JvDXWBvh+EvEENdsy9psdOu2Q2x26WIgQRRdy66rDXbK3S41G8gD2bhUPpT21ysiGKtB+obZpEpSi9oSsGvUnw1og2gEIhmVvLRnsfqOsk+MeMEfA8ODbh3DFpPUR+o5CyZGR5+1DXKeY3eIcp7ftsjzdsl9PTcT/ANxWiRbZQIknI0wO2nxnPRZhjJiWyB0lCoy4Mhe2RtPahd8CulwdSJWL9tiAQOjS0NAIgCSOwOdUjEDJzQD6u/iKomxYEs86jlgsHAHmRkbRAof9Q/xAy6IdbdaAiPaUa5BQxqcCFyY2PYxQFdvMzFiSSSSSdyTuTWiEK2xscLe2bnE82DOTduF5MtGST/3+aq8156XGi2ClrxMs3yx/2/vWTSpo+ONIVKnIpqgweKQpUpqBHpjTUqhLLkGP+RFPufvT0qQNHLf3p1/84pUqjRBFf+d/FV2t+P8AkUqVFMhDb9qjppUqYUYopHFKlRAMRSpUqICVNG9KlQCOKYCnpUCDEUmalSokGBrvw3HXLTh7TtbcbMjFWH5UzSpUQBJZ/iZxynUXV2EgO6ywnfIIGe/nvVPnXrjiuJUrdcaTuFAUfbHb4pUqqormgOEV2B80qalViCpUqVQgqVKlUIKlSpVCCpUqVQh//9k="/>
          <p:cNvSpPr>
            <a:spLocks noChangeAspect="1" noChangeArrowheads="1"/>
          </p:cNvSpPr>
          <p:nvPr/>
        </p:nvSpPr>
        <p:spPr bwMode="auto">
          <a:xfrm>
            <a:off x="155575" y="-914400"/>
            <a:ext cx="2409825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hQSERUUExQWFRQWFhkVFRgVGBgYFhgYFRUXGBcYFxgaGyYeGxojGhgWHzEgJCcpLCwtGB4xNTAqNSYrLCkBCQoKDgwOGg8PGiwlHyUsLCovKSksLCotMiwpLC0sKiosLCwsLCwsLCwqLCwsLCwsLCwsLCwsLCwsLCksLCwpLP/AABEIAMgA/QMBIgACEQEDEQH/xAAcAAABBQEBAQAAAAAAAAAAAAAGAAECBAUDBwj/xAA7EAACAQMCBQMDAgQFAwUBAQABAhEAAyESMQQFIkFRBhNhMnGBQpEHI6GxFGJywfBS0eElM4KS8bMk/8QAGgEAAgMBAQAAAAAAAAAAAAAAAQMAAgQFBv/EADARAAICAgECBAQFBAMAAAAAAAABAhEDITESQQQiYfATMlFxgZGhweFCsdHxFCNS/9oADAMBAAIRAxEAPwDykHH2om4/0cbX+JPugpZANtyIF6bq2n3MJoZiGmYMDuDQyBWzZ9VXluO+G1szhGlraF+JtcS2lSe72kBncbzFYTQNe5A9sMXKge2LiMGBRh/iLVkyTGkD3JkjsDkGald9M3lI1e2qlPcDtcVbenX7e7ZnVAiMzIxmur+rbhdXCrKQet7twkjibXESWdyfqtKuIEE980uJ9Vm4Ar2ldACCGuX2Yk3fd1Fzc1atUjeIY981ZpAIr6acm1Dowc2gwV7ZuL71z2wQmrK6sBpAMjswJp8fy/2ltNrRvdtLdAU9ShxMMP8AnfautjnzI6uqINItBR1EAWLq3VGWndQMnb5zVXi+O9xLSlQGtoLeoFpZVnTInSCJOQBP9SHQSvNOGqNOKUEnNNSpVAj09NNSt2yxAAJJMADJJ8CoAalXpXov+GUr7vGoeofyrJJVvlrgEEfCz8kdqucf/Dbh/cVfbZC5ge0WZQQcEhi2kEGJk5GwqNpC3lR5TSmjvif4ZFbqr7pCt9PSGac4wwB22wfE1ic29E37JMKWA+CrR/pb87TtUtFlOLB6kadlI3EVEmoXHpppjSBqEEaaKeok0SCpqU01QqPTU9RokFTU9MaJBCok04NRJokExqNImoGrJEO81IVCaeaoQ6RTU009Agqeu3A8vuXm02bb3G3i2pYgDcmNh81pWvRvGksP8NdGn6tQCRvuXIHY1KBaMeutmyzsFVSzMYVVBLEnsAMk0V8g/hrxN+8EuBbNsZuOXtsQN4Cqx6j2mBvJ7H1zkvo3heCg2bWloj3XGq6Zx9Zys5EKAKNdxU80YgH6b/hDqtC7xzPbnawgAcD/ADsZ0nB6QMYkiYrve9CcGx06Cm+VuNqHYSXJB++31CK9O4riRpaBqhSZ7bdx4n+9Ztjkim3r2ukGSDAB1GSI/I8GKMotP0MM88pvyMAbP8K+GO1240ETJVMEx/0GDM0U+nPTPCcGoe2oS4SF9y4Zudbwq6pxOBCgfJq61hrYGrQxG+NJnefJnbP9KC+P5nc4/iW4eydCrbZzMHUVZSBpkSSyrBGQJ2pabekVc5teb3+oe8ZxLq4uA6tDaCqjJ1nEKdyImfAneoDixbN/3HgG6qB8aW1TCgZMiRg+RWHyb1jbu6tfTfRvbZSF1Mc4EwY+rIH7d6HqrmZNtLKEjUVdnA6VWRoIjdhG4E43psISboRkyKPN39z0TheFY28ktO+rM5PcRGD4rI5jy0aCy2gZEkbyT4OM/wC8TgVPlvqT3QgxLosaCdJYlsD4ELn5rWTqXSfC9vz3+KZkxIbjyqS8rZ5nzD0vYvcPrI6xlomVk98Q0bHY5OTQRz30abADC4GVvoP6TgGCd1MEYIr2PgbIsB3uCSSVdmP6VBKBSewBJ+zH4oa5LbF9r9lQDb67Zg5ljKnaCyxIO4Ed2msj06NWPM0tnjt20VMEQfmoGjjn/p1uHuQSGUEL1KIkzlTvkgjvWFe5fbYkTpbwP7gbkVOuuTbGV8GKagavXeVONob7b/tVMrGDVk74DdnOnpGmqxB6amJpqJB5pmpCmJo0EiaaaemqwCNMac09EJIGp1yWpiqsBY4ThXuOEtqXdjCqokk+AK9K9O+iOHsH/wD0Kt+7qWdUmxbxLCMBjH6zgxAHc5P8PeXAWb3En6g3tKdyvQG6RO5LDHhPmt2yQyhHUZ6ZOoCJxq8wTO8Z2FNUKVnM8R4iTn8OAWWyqlRw5trw4IDKihZJwSGAxCkeTK4iKsDgkefbtkllU25JAKwCNQM7EkD796825dzC/avFkEqH0uEAdGwCVjP6Zz8UfrxTIqjRqTUrKFbVpklRpkSME4g77UmUGtoWpp+WS/f/ACczaa1Yu6gG2bpmB2uCSMNsZgDv2xZ5PzkOgts73CWLliTIWA3VBwZMR9/FS5i9xyxQgmGUowhYaYAABBuCWOOk7RJoM4O7oa5ZIJvJLuTkRCqXUxBtwBEYE5AgScad7F5UuVdBg3O2Vjb0mOoQRkLrBt6Y3kdPitZOZabYcjpidxBgyY2+f/NCvuuwW5cBB6fsQpIJBIziPPeqPMPUgtvbAOklURhspVCf1apBypM4MeK1zimqMEJSUrXv8Ar53xq3LZPhTDn6QxXWA4mYGN++Nq8mtc9HBcxa8UL2nm2rCBoDMCzg5kiGx8nOKP8A1BwKngSxGovogoD16mMGO5G+f+n5oA5reLWxbJI0zuuJJJ7D57f7UuODbaNC8T2kjY4Q+9xxunXqSWHSdTXLhXTpHeC2oCc4yJNE/P8AgYS3/MLEqMFYZysgmSdwIXTvI+xoV9LcB7wUSvQM+5qIIAJjHbGNiDEERW/z7mYW8bsmHADW8NCwZbIxhVYTvP2pkY9MkhOWanB/Uh6d4/8Aw9xdWooW+kZI1GJ/r9PzRBwXqGLrFyNGuEzEKIxtly0j84xuCN6ltiWIdRmCIP2IyCCf9x+LB5xwzKjAsVIOkYLCJyROASR99/NMl0ORmh8aMLS1fIS835it+WEu3uKmkgzOoFQFPcELB+PiiXkfCBTJI1DUFAwIZgxMDE7D8UF+mec23dio1Rp1EwG0odQ0jMguvc9lox5dxoZxA+qNO4JA3PxsN981zc8XF2jseGm2kpPZkevuW2ybGtA6vca2wM/XcTTZPSQQPcVRvuR5qrwHo6y7iyLI/wAP7RuSR/MQnWqDWRqJGTmfqE4ii7mfCC8kQCSyFYwwKXFZSSQcB1BJHYHeBV/ieEDxI8bQJjsTvFZlhnOTaekdRTSjSR47zz+HtyyrPavLcVSQVZYYL3OpWaI+RQi9hG6W32/zf/avfuNgrIYAkeNiWgfMTOPmhD1B6NS8HZE/mQFyIB0L1Fs/A/JWrFFk7HjvFcnYTpBI+d6z2QjcRRpxaXLB0hg4ypByAViRJ7/f96jetWLy/wAzobIBUCNXg+Kt8SvmHrfGwKamog4n0yBJV4/1Y381h8Rw7ISrCCKbGSlwXaa5OTGmpU1XAKlFI0xokFUSac0xokJLUhUacGgQ9O9J8H7PD2iom4R7zAyJ1kKAST2TQfGTnuNwcClwatZtkAdLQo1iMrLZGQd+4oO9K+t0tWWtcQpPTot3QJZEIKlYgkQpOfAjGDRkOarxJ18O4uC2CLelwT0xA9swy4AILKMj8Voi70jgeJjODc2nz29/Qhy/kK++A86VX6Zku5YDqK4jtB/8nS4rjXW6ANRYE6gojVIMgbnZzMeRnarCcatsoJW3c3IcXATq1BmYkfSfjBJyKqcNx1tb124rqznzqmWAXSqAMMaW3MQR4NVmrfAjG21t7LLXCbye4QqBBbicK8gT8tp3BERH3qHM7VoC2kC4AWLQp6FIOdW4JECcztVfm3HLdurBkAEASoOp7aw0GI20/EVV5bzBzpNzcnSyZXSwIgby31fGwj4igXcnZ0XjP8Oyi3c9y26qPbIJz7cRbuRGwC6Zkwu1WuE4Czfu27q4giciDojojaTKz9uxxXbmrhU0qoZzCOVlmDADTAAwQncg/iqnLOHQoqlMKTJRj1klmbVB+v6BpPgR8XjJUKywlfVRc57wlzi19oCFRg4AjUyQRJXVgSVIzO5xtQLf5Eyw9xgkmNlO3wWBJmZEeKMeM4a1asteVA+spbBfUxK5a6dLbCUj6e2RQfxt5S8z0mNGge3kdIm2MIzAzkecdqkJ/T+xd4eq/r9/4NP0mpDaQIPVB1ZJK/pQjMdRkY28Vd9R8FZDZuqpuWwLagglwAoLiJHU2oxuYxgVT5VwJwyXVS5lQCXKkiAVZgRjrz+MZqrzrgvdL3+oe4QZkQIQY1YYbYBE/kiY53LTJHClFt/3BnmfL9a6AwLMTBE6SIwRqiQZ/EdqduD0khDCquCZ0j6Z2x8x953rs1pkYkgiJMNHZp1EAdz8eKu8Nyl+IVkEqCjNqYY3gEDBZpkA5/aruKbssskow6L0afpe4LVotICuQqnA1aV0yfiQ2/YCinlnHyUYmAowSw0Yb9MyN2iR2gEzQ5xlsWrShgDbWMSBhQDEneY/rWTx/M2OsW3cqDgCSICwY8CScARtS2rbiwytw6lzf4eh7R6e5wnE2jdQyjXHVDmSEbRPn6g/2Ed60LzHMSTGInfOJ2Fec+juarw1vSB0+5o0xGkHSC0AxM6j5P5o64fmChXyqhNy+FGSJzGNj+aTOPw/L2NmDxKyKnyUub8QbRRtOo6xAESV27wCZjPYZ7VQvczABBI/zC2YA7FS5yYJPiP2rK5/zA+1c4syXj20twVKoWA1qJEF8ZOwgY70uSpFtQWDaiCWkNhmGm3kxEmZPeKSsemxeTNUklwXLnKle4GOFJUXlI+pYLCcTGqTMdzvQn6u9Lmx/PtrpRzDWjlVH+XwOxGYx5ivROH4a2CXXI0lYJ1DpMjIz5kbdXYCq3M+La6NDIIQS6oZAYEQoAMTtOfFUUbdIfDM0vN+h5AnFFZVoe3mVcyc/pDRgRMAz9sVcHJheX+SPftqMqNQvIPgMOr/AOBbY4G1FnF+gbeclGQZBO/SCpPwT2O2RIJoc4nl9/g3BBIgQHBOQVzmSNj9/wB6R1LhcnQjNr7AbxXLcnRJiZU4cR8d/wC48VQNH1vj04jHEKQwUe3dSDcDAkwzEy2PJJkDzVTnXpYz1AKxyHTKt8kdj58U9Za5GKpcfkBRaom4K0uY+nWClrba9Il1jS6gHeO4yMih0ua1wipK0Lc0aHuVEmqQuGpi/VuigqaL1OGqFSFKLE1ar/IuIvpfQ8MWF6YXTmZ3BHdSNxWfRn/Cawr8wEgEi3cKg7FtJGfsJNGK2JzPpg3XY9K9pnuh7wBf2Y0yCAQBrCucEeAMnxvVhuXW2tM4RF20mJk6oA1AdwIxHfFUPWtprYsyQW1tMKOyY+cGPwDWnzK6Bw7XEOGgqmiSAG1AHfck52gD4pr3wcBJpNv1MbinsrOWXMMrZCk5YENIbGmDWfctw66ACSdlXtgyBnHxJ3NceL5sLjjWfADQBgALmN9qpXr3tXIR1ZgNTb6RtAzvG8DeKaotcgjNTVr3+Aa8uZBZB0hAjdRmGJwwzuDkgAYgGo2eIVrd1TdQqyvltKt1hnM5EsEnYCOw8CV7iigOSHeD7Y1SIUCTI79TAfO/mrwll7hIWMuQGZgNb6ZKIIktpYmFnHiaz/ASubZrfiHkSxqNhXx/Fpd4bRZCdK6YlgSGEBTAlzjtmSTiZoQ48WNKGzLNsoC/zDJBiQoEg6seWNafDqE9q4GBQkh9MQo1YeAJGCpjJlTsaq8bykKV0z7j3F9pxpCyOohwvUY31R4nuKpPpg07Y7w7nO40uPdHC3xLFSikLF20zFZBmIbT42WSI7VHl/EOuuCZUCA2oqfoDDSZn9JIODk7CK4vee02mArAkgyCCGgSMREqYHhvmtoXFgkDLqSZMHrGcjYg53O0VohvZlyvo/N2Z3CWZulRJ6hAXAUDV2WB3H30/NEnCsltyG1AFYnSSSSVJYiTGF+2TWQ/EhLBAOtjquEAEGZ1EZiTpB8xkVz4XiiQSDiCTHiRP9zTYU3pmfIpJbVIlz/mCs6INUZZtSqQRBgAgyvb9zVBw8ldJ1YUDMkk9KzjMufxWlwqe4xLfTHSQY68ELGdwFz/AJo+a78mt67mogBEML9MMwEKucAdSuScCB3q6VWxEpJpR4SN65dtcPathiv8lNV2AWb3NMwCR1E3DIgxt4rO4L1g9+6ZXMNcsq2k+2o0rqf/ADkBWHj3cZ3yec3vfuhS0KolhI+qQAqgKJkHAg7mDJog5L6XCW7fuICGBa9AMgFAotXFaAFQMBA30Ke9Z8j/AKWNwx05cX+xh3ebuy3LL/zBBDieoEkGSxGDjcKNqIbx9xAybRkfuFAx9M94JnGayLTW9etlVSSW/WSBu0QRJzgCa3OJ4Lh+gKHQAHSluVOoAlgYnO+8bH8LUoxdUaJ4JTjfN+v8Ffh+PS3buBEbWVwdI1DpgAnyWlhnOAYq7wvAollTkXMvBOuCzkySMFiTOMD5rpZtK4/lgyIV9X2Z4E4mWGM7xV3g7JHtkuXAmS2kMsgdPSoGDM96LkltCljnVE+JOpY0wzAK4BBIEwLjYgDH7mh/mtpJAlOnqdT9MRBEdx1CIjt4oz4G8jakB2Ex3gEjxsaAvUvLriXFcAaoz8EODt4knY4Brzvi4yjltHqPAJTx1JgnzHkhF5gikCPcWMHSAS2TvsxE5rNuc/uW1If+ahzpJIEkgagQAQ8Rv2kEUZX+K16mA0vbLM2IDKSVK4zMSJ8GcVg8ZyAMgulivuEFUKiGOJ0lT9eoNKx9jmtGDMpJdRMuFxboyBDHXqYLA3jXJiZ+N/vQnz7lntuWX6Se2wP/AJ3oxChW6Wkr9SkzInbOGG3f+lUucG2yAqIDKRctzIDDcpmdMwRPzW3FNwkIavYC0qlcSCQdwY/ao10xZpTT1ECpA1lNI80cfwdP/qdv/Rc//m2aB4o4/hEv/qAPZbdwt9ihB/vUjyJzOoNnpfq28rgCMoyyfOpXk/1WhzjuIu21t4VVZRbDAZOksSDH1RqGD2IPyCjn+k3VUGUuL1HsF1LBn4aI/NCHGcQSpnUVBWVmElZEGARIz1b1qVUea81175/gy+M0nAwQAN4k/qwQcnGJxHzVO4SjEuMneY2iJx5jf5q/Yue6ZEwARgwRO4PYrO21c+K4YAwpLRBXUIOBkEGYjPf/ALC6ZboZS4zimMvGWxJkiO/mcGtFeOJFswsLq0KQAxlYBYgZkYycSe5FIcpW89sMzQxJuC2ojdtIGwiVUtjaYzXPgODN2QpTBgAmNQDwAMHE7kxpjakTlBu5Pg1wxzUKitv17CPHsVVWMpqkADTtAgsDjB+c1sXGN60jXFRiH2k5IGgMnj7SZiTPbL4vgHstJQIV0hl1m4Tr2ldOxnT3g1FuYXUDIrAgCQIEYgZ6QT41d6slDIrqyk1kw+VOm/v/AL+o960ukuQNSQmGnGmJUHcYHkSKvcOFYBQwlCQ3mJnV23n/AHqfNXtK4C6o0BnMq3WwEqJAjBHc5J8TVPguFulndBDB41FNKrggArJkEaZ7Y71RZUkpIv8ABcm4y7d19TTtcnTQSGPSYOZIDiDv+nqI/NZvEuocKogMSAq5J32irHBCGLMyojzqQggtEfrEwpYNiJwPFXb3L7T2xeA1QSCYEK0SNIgTjyT9hQx5EvlVNjMuK35pWkZvCuBee2pOmCdRBBBUTbOZGrMFfzNXeC4iBdK/TbtrI6ZgsADGN9C7ZrLtK912S2p0+RgbnUd8AQfP47k3LeXm2rhdm6JiWYTJY4hcCYHb70/r1owyw7p6OPIeQwq3boAZHVk1GDqOZfyBEaYEZNb1ptTQLmoaWbJMkACcbkREgRvNc+ZcRKAKuI1Hx1GI2nfP7VncEr2i9zEG2bayMSxHafBbvJ+21FdWw3cqXB347koZuge0FESMx8gEjM47itLld1VgJI1dROvUTAnOTgzJgRJNVrapeUjZbmqD9eljH1DyIn8zXS/fNsBT0rnQFhBBwSFkhRGP3pOTHJ6HY8iir7/oX7HGhmLEyP1H9PxLTE/8NcOI5yinqMMZwcnGBt3/AOdqzOKBWyy2pXVkjV4idUGd4A+/mh28bqXJEEqNQg9hMEn74g0I4072Tqqvqw0scayuZYCQJE9lA/rjf5jvXDjOcWbzK2pmUOIKCROnIHzig7mnEXL2n27kQuW1DQxAyQTmSBBwBVzkXFMOHta21G2NBI2AJOkH4jt3rm+KgmraOzgXRWzc47lqXNKuwR2GobBjI0gxuRJAn5FD3B2SpeydKovTbA6hqWZMmIIxA37zRNyXg7IFyGl5yhMgRGlRIBiBO/eKH/VNp7CXHSNYcXerKHTOI/8AkRNc3TfRH2zpw6lF9TArmt5RclQM4YSN1gSPz+TNUr1wHJGcz5HY/sZ/am4jjFLuyAkFpE6ZUzPVGMiR+KgSIXI6pMjwTOfnB/BrrLS2Ymt6BvmlrTcPzn96p1d5qeofAj9iapV1IfKhLNE06moA08Uk0HQNXoP8I2Vbt24QTpVRjfLZ/tP4rzwV736I9Ljh+AUhf5zgXmncwZVPsVn/AO1GOnZj8ZKsdfU0vUPKtKh0kaGyp+Su3wJBj5mgn1Tw86YYH3DJzsBIz23ZjvmYr0vjODNy7rDHSVGpW+khlYGO4aIM+RWBz3kHD+6A2DpAEkhdp853A3x+KdGSa2cOeNwl5eAX5VyclSYXESJCsAYg6Z7yuVntWvxnIFhTOI6mt6Cvx3B2gZG/2p7HMLIEq/6hpiFZIAVYbxv32qN1uo6dSqR1RIJzmRgH8/7TQc6HqLev3KScnRXT+aAcFlcAaTjUD1zqiex271yXk/siFY9XuMp1FECyvWf1NlTGBEg1q3L4YGS5OdMAEFZ3yDBiP/M5jw9tAGYiWWMYWC/VkyYwpBhZGYnBqrpuwxuJj2+AdSWfUNMTqLEk/V2C5yDvsRVjmlws5YhS4P8AMczJYgAEkCCYETnaJEVZu8yIJLJqUwulSyjvkZgmMZBjBOZqPCWwWOBoG4EEgAKCDiCTuCBifk1eKUd0UlOU1t698lK3wTO4MCcFu/eS3VJ2Ofmut9ypZYhfpclYiGLBgRkrpMwBBJBnyQJwAhlHTmIAhZGBkfVIAiaqcVwA0DWC3mACAD9StjvOmB43qmaPVxyM8PNq2+AU5gq+4CWGkg5OtCSpaQWZQsggRkjMkxtLlnEm2CGT+XeQlj1FpIHUAsghRphiYhh5zG3ae1cFu1kpqLAqNIGmC+kKCYJEnAiJ2qNgsbtuzmCnQFEfy4CD7FXCzPTCfasts6ahH8zY4O4gKsuFmNslRnEEiCsCBO5og5Jd1y2jSwVSoJDHO8iNl6cA798GszlfL7iWrIOkkqOiFUgP0yVDzswmPBbuCNbiOCS1b9lgPcKe5egDMldKSCAOnbBAnvM0+K1SfJgyW7clxwWuNuo1pWUDIGmNmHVg798/Y/msLjeOdpViCI20qYAmNJwQfnP5qpyfjAG/w9wghWY2MYKsWZk+SpyCewjdaunhoAaMELH3jI/pToL+liZqv+yJLguJKvpCEq/6YMHMkhROcYrRfg2LE6wqqNc3DKKsS0/gjtVLiSUBCg64VncnI/yg+T+9cE5hftKpB6TLLIkyCQZIEz332NXktaERVyTZy43myM7W7TC4VlCYAJ0tH2UEjfvI84zfaW6JuCUgg2p6GMyGfucTjat/jNF22blpUW62HAJB2HkQcQZneuS8l0CLinBIGk7HBOdoiqVaqQxzUZNwX4mHzTmSvaW2loroO6hQhjbUZET3PxVj0lKLceFhpAAYHAOVIBIz2qXqbl1zCWzCMAyEEFROSJI84rn6f4e4VCEhhbJJJlRJldIjBHesuTFa9DfDxHloMuH4lHWUiWXHg9wR3oR9Q8z928eGWGbSQBB0qdIJZm/6VyY7kCsf1Jzr/D2yvUIuAoCepXXBKnuhG4oX4P1GdZLEDUzsWU5cXNPTnAAg1g/4lOzdiztxuhc5sLaZtLBt48Np742O9Zlm4dKntvHid/mq/G8xXqE6mnBE43mD8z/T5qFviAqLJ3GfO5P+4rWsTUdjutNFPmaxcP7/ALj/APKqVc5neDPI8f7n/wAVTrbD5VYh8l5K6TXKa6LSmaAs/h36bHE8Ur3YFi2QXJMSdwo+9fQHAwxnGciDIgQIx8f3rzP+HfIV4rh00EIEAZ/JOqDt+PxFehWOOCXFUAKElWXwDsT/AHoTai0kcTJKWWblNUk6RDn3MhbC21BZn6OmemYjbvB/rVL1ZwuqwpKK2QXkHUAQMACP1HvtgxWjye/7tq2+AxYq2O+oZkdsr+1ZXqfjWtXxbEm0591tumIA0nuNiRkCBV9x0LaUo9Va9+2CnEMdakDSn6VJ0AdJEGQQYAO0VV/xT2yQ5Zxg6niCTIVYUxpPYfPaiHgUS7P8vVbSQWlTqaAHwMfSxIyO/fa1Z5MrXACFayzEMYKwSJEg9vpH43pbd8DoSrkxRsp2xqIDHTJgyI3OBE/PxUFuNOqWI3xBPxk4BkzW9xnplVMWz+mdMkTME5MnsRk/pmKz7VoKeoEIGzqII1Sd5MfgzGKdFasRLLFOifHtddQCikadUsIVpBbVkjIBjE/ScGu/L+GUFTu6wDpJ6ezEBjiCoknbsBW3x3NALZIhXUqqjAYySXInaI1YkbUPcLqZteskA7AwnzJP9TAoRTkGU4w2v1OvHFmXVAYA6eppxgYP2IzGJp+D4m5b6GIEHMssgsQsCMxgCO35q+3LxeC6ckSCowNhEaoMf1MzVXiOBBV2diroBpI3JnEiNsGSIiRTLXAlX9/dlfmvL2uAsdSvi3pDZlulTbJzG/TgYFUuVcGthW1Ehw06bmrWZ6i7aV6WjAHaRgnNX+Ga46gMRG6yyqJWYKk7nOY3x3NNzXlehiSQdQOAw1atOSF/VsMHJkbRSumKex9ycemPHqSu8YHMyyIIQDo2YbhsEEAAgNESPtWXz3iC7ZJktLs25ld3IHYnbtiKlYF3qBJU6VGANLGNCrA+owpGZ+hjvVVuNVwQwkEANAYQCcwI1TsN+wJBAq3yK49gK5upce+Dh7Bu5D6Xt9aODqgwWBAkEgE7jHVBFb/L+aG7rDLFy2SLinOkqJBAOdMkxJ2x2rH4oe2JRSxeWy2oDUZgaT2hpnfVVFOcXDfV2/SRrI6fctRLnO4EjO+PjFXkXI6GOTddgj4ji9RYkCPOkDEAmPHb+tdbrgoGIDdMZzHYD4O5x5rNF4Mq6TqBH6pGYOCOxAj966OvSAMwP6QDI/E4rS6aVGRRcW75L5dVGhUOPAk7/VEbdt66cLzW3bssp1EknUGB0iNmGZBispOMugzbts4B3mekbgxH/arfD3VuNmRpBYzBLEHYzsZ7fFKe1TJ0+a1+JW4znSAODb0hdLKSDnsMffM+KH/VvOX4cFrUa2UA6fpM9x4j/vW/6s5hbtWxeaQ0lmWYBEYA8149zT1NcvzOFDAqP+kDsKRGMnuRthGN1jWtHHnXO3vOCxyo/GdzjvWZcuk/b+1R05p1HanKKRtSohFI1rco5G9who6QR9yJ8fg1Hn3Ae24xEjP+oYb+oq17K9aujLJpqVKiXL0VNRXICpAxSGaT13+EvMWscHfYjDXAiT3OklvxAX+lehcdwbXVF1W6SB8HIx/XFDXoHkkcmtFoBZ3vA999IH500X8kuGzw6BjGSTEkSzEkCe2R/wDU0JNVd7s4k955J8VY/L7C21EGEJXbeS2oj7yT+3xQ5z7lx4jq1QF6mLDDozBcQZjTpnYdu9FvGIpItmTqyGn6QwImJwfGP6isLjeQqvDvZQtBAVASDi2enJBMYUY8DFBu3sq4OEaXbszI4K0iIF9xdOtV/SVEtlen7f8A5NElmyFDGTIJJCkZYnzGCftv96AbvG3Qw1nUwGVYYbv1d9xJM5gTNbvLeY6ScwGUEb4bBODsR1QD8Ux4r5Yp5FH5Qhbg2Ys2qFEYJaI0wBowMSPJ3oG51bum7qLFRPSBEBRAhfAmaPiwAdS0ACCcjLYBO+3geDVTmnLEuqNR1KoBkHTAJzuII2x80ItJ7BK0rjyB9/iGuWWaJKQOkQSukyG+cDJmYOatcrY20XUCuJZSNgxAGqcRkmMzprZ45rQW69sdktEqCYIkaoGx0ECTg4Haha+pAhWDbmGUg9wDndur7DFNtvtRnpKfNmwnHtbZ1BMKZiO8iWIOJEjNXW40XQskK8lpIyTgR4IO0fsO1D3Ln1WmI7AjaScypP8AUE9vmrMYyYjuYjf/AJ5qzWxmPizT4a0DcNxkgFWUEADxHSdp3zJH2rrf5etyScBQWY4UsAGUjcDznyBgxmjwfENbYIW6GJBUkRkxIncbdu9aFrjQbJCkfS5aO+sNp6R8EYP7UmWmOS4Mnj+YrdJ0atK/SMfqGZzkhtRGM7+ayr3NoY6QNgCxEiYgACN8gknFO3EqVGkMiTAMEzIbuO/bxVJ0E46cnA+vCyCQMgYxnzTOhFYT6ts0LfHracg3RqBWJ0sAZJA0nAJCmAf+1V1v2GT3bmkaNVvUswrFhK6Yz9IzGxFV+Z8GSbZLFXJBUySACoWR2OcjUDuc1w4fh/bT29QCBtbhmLSv0zpYxPQCInMnvWNwkjo/Ex16m7wVgaf5bB19ssAZBUsCDknO0Z2INTtJrK5MaQST/qjBx943H7VR5feVkVg0lhplQoAAySi4iY/eZkVd48yWbIRgcTHWAASRON5M9iK0YZV5THmi35lydL3HC3eKk7TMdwMdvJNZnF3VCOcDqBEnyTvP96r3+KS3rbUrKsbt1ZjIEDVFB/qL1N7502VYIQAZMkxuZ8HxTZNIXjxSb90VvVXOzeIt6iyJvmQc9j4oeNuQYwJ/5FaPLuT3b2oIjOVEkLso2ljsPzmiTgf4fMeriCAR+hTO39xvMbYNI6t0dNVBaQHcFy1rrQg/J2+5NFXLfT1u2JugiO5+d48fB+KIuH4O0bi2VWAULgqf+hchhETmfsDXW7YUXLdpnDB2ZTjCaLbHDSZnJiNooy3yKeZvglyzg1t2nVdAZzOoklh7bEY7dUPt3jyIAPWx/nKP8oPknVkz+SR+KPbBVdekFV1CDMEgGGwf9S4+9ef+trk8S+QdJ0SBE6QJMTjf+lVxt3svBLrvuDtKlSrQaC4DXbhLWplXyQP61xK1JHgz3FJNB9Z8FypLHD2rQ+m2iqAdjHePvP71K1YGJn8EgZO0UMfw/wDWI4/hRP8A71mFuDziA3jIH7/iiuxkzgDH+x/esr+ajmTinPgcswuWwIzM/wClSZz+R+9VecXfbthlQtD9pnS0nxP6v3A+K6cHfD3Syk7aQMHddY77/HauHOGZ7DFDpM7HGxmJBkH58inxa0hcpLobT9qjzzm3L2VdUyZAIkyCSdzsBiJnfGa48uusLiR1DUmO06hiZI27114y64MMCDA+ok/Tj6jvU04jUDIBJ3Of+qcrGkjEVu3RylVtLgPuGvNbu6SNSM2kYBaYMkmAD3B/FLibAuIV1OdJ6thEHUZA3gkCPvWFwvHG+LTmVb3cKJ0n2wrPON9MkeCvzW/Z4YqWPUSxLBpkwAAUJMjt9jWHae+TcpKS6eV/k4tw6npXSLcEALmZMCQR3++9C/rXhl12zaIVyuykRp/Q2N5DEfI/NF3E210t+kADPmC2NQBiY7dmNDdnhbtx3d1IVtLjTOkLgpKzkwRAiRmavD62VyK9Nfl70ZHFTwzLoaGBBYQYyCSCdogjpEbiu7ojgNbZRMgg4GqZx4Gw7DBrT5lw1m7YU3dWtpCQpLSGJOwJMgAzHcScisHlvKbikFoClgYfcKhlSwyvdhpJGSMnYMUkilN8lq1y1nUsqdQVixBBSBqAgz1agdhtMzWlxHDrpYAsHTGrSYXTgScHAI8iIkTmuy8YPbcBgVCkQm4BOCGERA7ZnNZNzh8qwJD415nL6myR3/tj4pVuUtjaSjUR73KiwJACgfPSZOSvnufz8Vw4jl4ROrD2yDtIKgwSWO+wgHsPk0S8JYGj3B0mIOoiQw8xGNU/mKF+ZX4UlxqaWZdRMPESuMdyZpsKe2IyOUPKjHuGGKncGIxsuVE+PH3NcOJtEscEkJ1KB2Bz87MMU121IBBnGZzJ23j9pO81zRG13Rkqq6SwyoJAhpjYmB8yRTJVFbDi8yv9zV4K0QqGNIQ6QdpAgdIkDAER8VY4q9rEKT1bmMGQdImZPfOfHeslDcu6XI6UGADAGQBH7DP3q3waw0ltQVewxOB47T/WlKUVo0S6mC3MOYe3cYtbFyVZQlyehgBrJQYZhvmB+1bvC+hFduq6XutDMpUBQAB0jOrUMCMAZFDPqXgzcf3NRM4JH1BTMzmdifuKPeU8Tbui3dEBroCsAJcXEGl57QzLPbBFJnF8Dvi1FNGtyjldiwqKlvSrIRA3cBY1Eg/fJyZ+attwCloOFChm3JLCYB8dMZxkCqH+FNqWUbFVGtsbEGBGwBIMf71xt+qodiwxI06RpEd5gyJKgxuKWserRRZG2upGH6k5Z/hiL1oBgh1GTB05VhE5BB+/T3qjxt5fdEKViZMxEbsI8EZ+KIOc3kvWLzKenpgHSCQykMuJyoIx/moVXg2fYyVw2IIOrSJ/BVs9s03qvll4r0N7jeHFrLBtUEMGAIM7QV8Dq/A8V5BzXiC7liZ1Et+CYH9q9F9XeoSOE0XILRCkGTrPwYgb+dxFeXO0mmQVJDcC25EaVKlTDSXBNOtMgzmkPz80kebPpj1Le4K+L1k5GGU5V1O6sPBr6A9PesLXH8P71tSCjKLqE9SEncHYruZ+DXzSHitn0z6ou8BfF20fh1P0uu8MO/8AsQKpKNiM2PrWuT6a4eyF1mFXAAgyFx1SYHgGsvg+ONwue0nMHAOpQB5P0z57b1l8j9X2uKs27lgMwLH3reS9s7tvupLDO32nHbgeNRlhTp/7Bon47CP67VPucabcX0rt+5cucBqiQIKkee09txgGPmKyuA5VaclQry2wbAnE9s7xuK1k45bVoh2C9JcmRAjzjEZH4NZFr15wNsjXxFlS0BGkPkYBJBJUYG+O+KZGbRRYOpquAs4PgVtApbViSVZ8jf8AcATH9aRF1ZIiN/MfaAKEPUn8WOEsm3ouo7kjUQ2sBA4H6C0k/UB4H4NU/wAa+XYVXdV3n2m3JzETJ+8TNLknykdBRTXlul7/ANhdcGu2dJBIGkxqE4O0ZkdvJrJvcwNwPbsGDZbFwqSobVo0IYaXEwScATPgCdz+JfCMxCcSqW2Ja5qS5qYbhVYLKEkwY2AwaocV/F+xauP7f81dLBCqkHqAhWLgSN5aM4wcyVFiuiT7MKjwmq57lsFbitJjUwZZAzsNJ7jGPO9W+OvrcVlYgTqVxhIAA6SzGJEYnJmZO9eKp/EFzfT6rHChhNrhz1BQZ+p/qMgGDjwBXojereCuIbnD3VclhNm6SlwQQAQHJLNHgn7naryso8Ese335ot8n4d01EDBQCNUaRqImC2Qza1BIxiMSa0+D45CyqoUsphmwQIXEkQIycjxv3oYt85vX7kMjIrRpbSYABmDrgefzia0lu3rZj/CcQWiA/wDJRW6gcdfwRq7+N5Unb2WnDphoKLx0EKMF9TagZIJHkycDUfn5rOTkdqC7Prx1EgSC0gd5YMfI/VuKtqJhSrowURKgibiyp1KWXDFtm/TGxrlxvE6nNlQq3CEBK/SV3JBMQYUiMwSvmKtaXApRb3IexyYXLR9tFUgYYjYwriY+rO040zignWq3X4cNr6luHThWHVqgETCKoGdicUT8z4o+6i2xptw4ulemQ4K+2f8AMMbfTH3oYtcvYX3fTJtqCrPOsrdk7bC3C3ASMkjMnYxlXLLVF9uxb4y6CAqQAME6iNRBiTJ3xhQNp81W4m4wJIXRqJCKCYUAajIG2058/FXeX8CpDvcUiFHYAswhQELZAnHSNgQc1v8AK+Wgp7htAR1AuGZpLFlLamzIxtGxzNG0toEbenwedvwxacMTEjpxAEg4nYGfNbfonl9y3fvBulSutcBgSjAMR2B0x/Wi5OEtq6kDSjAn6MnSAwbpj/qgjuIqa8CvtmD7bjCEkAjSuNUDsYMH5qkp9euApKPqLjnVYRwCGRtIOUBJYA7kggZihkcrtyLekkmSGJEjYkxtvIgztV/m/PCCWClSoXS0hhLmGeCBErLAHsc5oWsc+m403STBKFQsjD4YnCxMjJ3owTSZacbaZv8AMrFq3aNsoysHDMZDDTgHbTJIMafmhTmHPRZt3WU6GY6wV31amCqV22CyDjFZ/F+sksE6f59yTh4ZBIySZ+qZiP3oM5pze5xDl7jST2GAPsKv0WacONrnj6HPj+YPeYs7Ent4A8AdhValSppqSoVKlTxUIXP+fvSUfH/Jpf8A5UlbHj8UkcMRFIj8n8VIj80iMY/4f7UCG56T9ZPwLmFLW2yyg6TmASDHcACPgHtRRxPr3l963mzctXAOkgSDO4lbkjGBjG+dq83YZ+PiK4tVnFSM8sEG22uTY5j6svXLRslv5ZbV87kxOJE+fA2rDJqZFMaukkXUVHSI00VKk1EJGKdRSpRUAIinpRTCoEuWub3lGlbrqBsAx/pnFa/K/X3F2MC57gmYujXn4Y9Q/BodpqFJgaTPV/S38UOG90PxKvYc49y2zXLUkQZtkyqneBqE5gRNF91LN91vcPfFwLc1I1udIJVVIgAx0gnEHGxivnoGtb076p4jgbvu8O+gmAykSjgdnU4I/wCCqOH/AJEzwKWz2m6VF1mD3HeVCZBDEEQrFdRBPV1RJ3Pes3mtt1vWbVtSTcuAXHDEMttFEwQAApdpn9WojvWVyb+JvDXWBvh+EvEENdsy9psdOu2Q2x26WIgQRRdy66rDXbK3S41G8gD2bhUPpT21ysiGKtB+obZpEpSi9oSsGvUnw1og2gEIhmVvLRnsfqOsk+MeMEfA8ODbh3DFpPUR+o5CyZGR5+1DXKeY3eIcp7ftsjzdsl9PTcT/ANxWiRbZQIknI0wO2nxnPRZhjJiWyB0lCoy4Mhe2RtPahd8CulwdSJWL9tiAQOjS0NAIgCSOwOdUjEDJzQD6u/iKomxYEs86jlgsHAHmRkbRAof9Q/xAy6IdbdaAiPaUa5BQxqcCFyY2PYxQFdvMzFiSSSSSdyTuTWiEK2xscLe2bnE82DOTduF5MtGST/3+aq8156XGi2ClrxMs3yx/2/vWTSpo+ONIVKnIpqgweKQpUpqBHpjTUqhLLkGP+RFPufvT0qQNHLf3p1/84pUqjRBFf+d/FV2t+P8AkUqVFMhDb9qjppUqYUYopHFKlRAMRSpUqICVNG9KlQCOKYCnpUCDEUmalSokGBrvw3HXLTh7TtbcbMjFWH5UzSpUQBJZ/iZxynUXV2EgO6ywnfIIGe/nvVPnXrjiuJUrdcaTuFAUfbHb4pUqqormgOEV2B80qalViCpUqVQgqVKlUIKlSpVCCpUqVQh//9k="/>
          <p:cNvSpPr>
            <a:spLocks noChangeAspect="1" noChangeArrowheads="1"/>
          </p:cNvSpPr>
          <p:nvPr/>
        </p:nvSpPr>
        <p:spPr bwMode="auto">
          <a:xfrm>
            <a:off x="155575" y="-914400"/>
            <a:ext cx="2409825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hQSERUUExQWFRQWFhkVFRgVGBgYFhgYFRUXGBcYFxgaGyYeGxojGhgWHzEgJCcpLCwtGB4xNTAqNSYrLCkBCQoKDgwOGg8PGiwlHyUsLCovKSksLCotMiwpLC0sKiosLCwsLCwsLCwqLCwsLCwsLCwsLCwsLCwsLCksLCwpLP/AABEIAMgA/QMBIgACEQEDEQH/xAAcAAABBQEBAQAAAAAAAAAAAAAGAAECBAUDBwj/xAA7EAACAQMCBQMDAgQFAwUBAQABAhEAAyESMQQFIkFRBhNhMnGBQpEHI6GxFGJywfBS0eElM4KS8bMk/8QAGgEAAgMBAQAAAAAAAAAAAAAAAQMAAgQFBv/EADARAAICAgECBAQFBAMAAAAAAAABAhEDITESQQQiYfATMlFxgZGhweFCsdHxFCNS/9oADAMBAAIRAxEAPwDykHH2om4/0cbX+JPugpZANtyIF6bq2n3MJoZiGmYMDuDQyBWzZ9VXluO+G1szhGlraF+JtcS2lSe72kBncbzFYTQNe5A9sMXKge2LiMGBRh/iLVkyTGkD3JkjsDkGald9M3lI1e2qlPcDtcVbenX7e7ZnVAiMzIxmur+rbhdXCrKQet7twkjibXESWdyfqtKuIEE980uJ9Vm4Ar2ldACCGuX2Yk3fd1Fzc1atUjeIY981ZpAIr6acm1Dowc2gwV7ZuL71z2wQmrK6sBpAMjswJp8fy/2ltNrRvdtLdAU9ShxMMP8AnfautjnzI6uqINItBR1EAWLq3VGWndQMnb5zVXi+O9xLSlQGtoLeoFpZVnTInSCJOQBP9SHQSvNOGqNOKUEnNNSpVAj09NNSt2yxAAJJMADJJ8CoAalXpXov+GUr7vGoeofyrJJVvlrgEEfCz8kdqucf/Dbh/cVfbZC5ge0WZQQcEhi2kEGJk5GwqNpC3lR5TSmjvif4ZFbqr7pCt9PSGac4wwB22wfE1ic29E37JMKWA+CrR/pb87TtUtFlOLB6kadlI3EVEmoXHpppjSBqEEaaKeok0SCpqU01QqPTU9RokFTU9MaJBCok04NRJokExqNImoGrJEO81IVCaeaoQ6RTU009Agqeu3A8vuXm02bb3G3i2pYgDcmNh81pWvRvGksP8NdGn6tQCRvuXIHY1KBaMeutmyzsFVSzMYVVBLEnsAMk0V8g/hrxN+8EuBbNsZuOXtsQN4Cqx6j2mBvJ7H1zkvo3heCg2bWloj3XGq6Zx9Zys5EKAKNdxU80YgH6b/hDqtC7xzPbnawgAcD/ADsZ0nB6QMYkiYrve9CcGx06Cm+VuNqHYSXJB++31CK9O4riRpaBqhSZ7bdx4n+9Ztjkim3r2ukGSDAB1GSI/I8GKMotP0MM88pvyMAbP8K+GO1240ETJVMEx/0GDM0U+nPTPCcGoe2oS4SF9y4Zudbwq6pxOBCgfJq61hrYGrQxG+NJnefJnbP9KC+P5nc4/iW4eydCrbZzMHUVZSBpkSSyrBGQJ2pabekVc5teb3+oe8ZxLq4uA6tDaCqjJ1nEKdyImfAneoDixbN/3HgG6qB8aW1TCgZMiRg+RWHyb1jbu6tfTfRvbZSF1Mc4EwY+rIH7d6HqrmZNtLKEjUVdnA6VWRoIjdhG4E43psISboRkyKPN39z0TheFY28ktO+rM5PcRGD4rI5jy0aCy2gZEkbyT4OM/wC8TgVPlvqT3QgxLosaCdJYlsD4ELn5rWTqXSfC9vz3+KZkxIbjyqS8rZ5nzD0vYvcPrI6xlomVk98Q0bHY5OTQRz30abADC4GVvoP6TgGCd1MEYIr2PgbIsB3uCSSVdmP6VBKBSewBJ+zH4oa5LbF9r9lQDb67Zg5ljKnaCyxIO4Ed2msj06NWPM0tnjt20VMEQfmoGjjn/p1uHuQSGUEL1KIkzlTvkgjvWFe5fbYkTpbwP7gbkVOuuTbGV8GKagavXeVONob7b/tVMrGDVk74DdnOnpGmqxB6amJpqJB5pmpCmJo0EiaaaemqwCNMac09EJIGp1yWpiqsBY4ThXuOEtqXdjCqokk+AK9K9O+iOHsH/wD0Kt+7qWdUmxbxLCMBjH6zgxAHc5P8PeXAWb3En6g3tKdyvQG6RO5LDHhPmt2yQyhHUZ6ZOoCJxq8wTO8Z2FNUKVnM8R4iTn8OAWWyqlRw5trw4IDKihZJwSGAxCkeTK4iKsDgkefbtkllU25JAKwCNQM7EkD796825dzC/avFkEqH0uEAdGwCVjP6Zz8UfrxTIqjRqTUrKFbVpklRpkSME4g77UmUGtoWpp+WS/f/ACczaa1Yu6gG2bpmB2uCSMNsZgDv2xZ5PzkOgts73CWLliTIWA3VBwZMR9/FS5i9xyxQgmGUowhYaYAABBuCWOOk7RJoM4O7oa5ZIJvJLuTkRCqXUxBtwBEYE5AgScad7F5UuVdBg3O2Vjb0mOoQRkLrBt6Y3kdPitZOZabYcjpidxBgyY2+f/NCvuuwW5cBB6fsQpIJBIziPPeqPMPUgtvbAOklURhspVCf1apBypM4MeK1zimqMEJSUrXv8Ar53xq3LZPhTDn6QxXWA4mYGN++Nq8mtc9HBcxa8UL2nm2rCBoDMCzg5kiGx8nOKP8A1BwKngSxGovogoD16mMGO5G+f+n5oA5reLWxbJI0zuuJJJ7D57f7UuODbaNC8T2kjY4Q+9xxunXqSWHSdTXLhXTpHeC2oCc4yJNE/P8AgYS3/MLEqMFYZysgmSdwIXTvI+xoV9LcB7wUSvQM+5qIIAJjHbGNiDEERW/z7mYW8bsmHADW8NCwZbIxhVYTvP2pkY9MkhOWanB/Uh6d4/8Aw9xdWooW+kZI1GJ/r9PzRBwXqGLrFyNGuEzEKIxtly0j84xuCN6ltiWIdRmCIP2IyCCf9x+LB5xwzKjAsVIOkYLCJyROASR99/NMl0ORmh8aMLS1fIS835it+WEu3uKmkgzOoFQFPcELB+PiiXkfCBTJI1DUFAwIZgxMDE7D8UF+mec23dio1Rp1EwG0odQ0jMguvc9lox5dxoZxA+qNO4JA3PxsN981zc8XF2jseGm2kpPZkevuW2ybGtA6vca2wM/XcTTZPSQQPcVRvuR5qrwHo6y7iyLI/wAP7RuSR/MQnWqDWRqJGTmfqE4ii7mfCC8kQCSyFYwwKXFZSSQcB1BJHYHeBV/ieEDxI8bQJjsTvFZlhnOTaekdRTSjSR47zz+HtyyrPavLcVSQVZYYL3OpWaI+RQi9hG6W32/zf/avfuNgrIYAkeNiWgfMTOPmhD1B6NS8HZE/mQFyIB0L1Fs/A/JWrFFk7HjvFcnYTpBI+d6z2QjcRRpxaXLB0hg4ypByAViRJ7/f96jetWLy/wAzobIBUCNXg+Kt8SvmHrfGwKamog4n0yBJV4/1Y381h8Rw7ISrCCKbGSlwXaa5OTGmpU1XAKlFI0xokFUSac0xokJLUhUacGgQ9O9J8H7PD2iom4R7zAyJ1kKAST2TQfGTnuNwcClwatZtkAdLQo1iMrLZGQd+4oO9K+t0tWWtcQpPTot3QJZEIKlYgkQpOfAjGDRkOarxJ18O4uC2CLelwT0xA9swy4AILKMj8Voi70jgeJjODc2nz29/Qhy/kK++A86VX6Zku5YDqK4jtB/8nS4rjXW6ANRYE6gojVIMgbnZzMeRnarCcatsoJW3c3IcXATq1BmYkfSfjBJyKqcNx1tb124rqznzqmWAXSqAMMaW3MQR4NVmrfAjG21t7LLXCbye4QqBBbicK8gT8tp3BERH3qHM7VoC2kC4AWLQp6FIOdW4JECcztVfm3HLdurBkAEASoOp7aw0GI20/EVV5bzBzpNzcnSyZXSwIgby31fGwj4igXcnZ0XjP8Oyi3c9y26qPbIJz7cRbuRGwC6Zkwu1WuE4Czfu27q4giciDojojaTKz9uxxXbmrhU0qoZzCOVlmDADTAAwQncg/iqnLOHQoqlMKTJRj1klmbVB+v6BpPgR8XjJUKywlfVRc57wlzi19oCFRg4AjUyQRJXVgSVIzO5xtQLf5Eyw9xgkmNlO3wWBJmZEeKMeM4a1asteVA+spbBfUxK5a6dLbCUj6e2RQfxt5S8z0mNGge3kdIm2MIzAzkecdqkJ/T+xd4eq/r9/4NP0mpDaQIPVB1ZJK/pQjMdRkY28Vd9R8FZDZuqpuWwLagglwAoLiJHU2oxuYxgVT5VwJwyXVS5lQCXKkiAVZgRjrz+MZqrzrgvdL3+oe4QZkQIQY1YYbYBE/kiY53LTJHClFt/3BnmfL9a6AwLMTBE6SIwRqiQZ/EdqduD0khDCquCZ0j6Z2x8x953rs1pkYkgiJMNHZp1EAdz8eKu8Nyl+IVkEqCjNqYY3gEDBZpkA5/aruKbssskow6L0afpe4LVotICuQqnA1aV0yfiQ2/YCinlnHyUYmAowSw0Yb9MyN2iR2gEzQ5xlsWrShgDbWMSBhQDEneY/rWTx/M2OsW3cqDgCSICwY8CScARtS2rbiwytw6lzf4eh7R6e5wnE2jdQyjXHVDmSEbRPn6g/2Ed60LzHMSTGInfOJ2Fec+juarw1vSB0+5o0xGkHSC0AxM6j5P5o64fmChXyqhNy+FGSJzGNj+aTOPw/L2NmDxKyKnyUub8QbRRtOo6xAESV27wCZjPYZ7VQvczABBI/zC2YA7FS5yYJPiP2rK5/zA+1c4syXj20twVKoWA1qJEF8ZOwgY70uSpFtQWDaiCWkNhmGm3kxEmZPeKSsemxeTNUklwXLnKle4GOFJUXlI+pYLCcTGqTMdzvQn6u9Lmx/PtrpRzDWjlVH+XwOxGYx5ivROH4a2CXXI0lYJ1DpMjIz5kbdXYCq3M+La6NDIIQS6oZAYEQoAMTtOfFUUbdIfDM0vN+h5AnFFZVoe3mVcyc/pDRgRMAz9sVcHJheX+SPftqMqNQvIPgMOr/AOBbY4G1FnF+gbeclGQZBO/SCpPwT2O2RIJoc4nl9/g3BBIgQHBOQVzmSNj9/wB6R1LhcnQjNr7AbxXLcnRJiZU4cR8d/wC48VQNH1vj04jHEKQwUe3dSDcDAkwzEy2PJJkDzVTnXpYz1AKxyHTKt8kdj58U9Za5GKpcfkBRaom4K0uY+nWClrba9Il1jS6gHeO4yMih0ua1wipK0Lc0aHuVEmqQuGpi/VuigqaL1OGqFSFKLE1ar/IuIvpfQ8MWF6YXTmZ3BHdSNxWfRn/Cawr8wEgEi3cKg7FtJGfsJNGK2JzPpg3XY9K9pnuh7wBf2Y0yCAQBrCucEeAMnxvVhuXW2tM4RF20mJk6oA1AdwIxHfFUPWtprYsyQW1tMKOyY+cGPwDWnzK6Bw7XEOGgqmiSAG1AHfck52gD4pr3wcBJpNv1MbinsrOWXMMrZCk5YENIbGmDWfctw66ACSdlXtgyBnHxJ3NceL5sLjjWfADQBgALmN9qpXr3tXIR1ZgNTb6RtAzvG8DeKaotcgjNTVr3+Aa8uZBZB0hAjdRmGJwwzuDkgAYgGo2eIVrd1TdQqyvltKt1hnM5EsEnYCOw8CV7iigOSHeD7Y1SIUCTI79TAfO/mrwll7hIWMuQGZgNb6ZKIIktpYmFnHiaz/ASubZrfiHkSxqNhXx/Fpd4bRZCdK6YlgSGEBTAlzjtmSTiZoQ48WNKGzLNsoC/zDJBiQoEg6seWNafDqE9q4GBQkh9MQo1YeAJGCpjJlTsaq8bykKV0z7j3F9pxpCyOohwvUY31R4nuKpPpg07Y7w7nO40uPdHC3xLFSikLF20zFZBmIbT42WSI7VHl/EOuuCZUCA2oqfoDDSZn9JIODk7CK4vee02mArAkgyCCGgSMREqYHhvmtoXFgkDLqSZMHrGcjYg53O0VohvZlyvo/N2Z3CWZulRJ6hAXAUDV2WB3H30/NEnCsltyG1AFYnSSSSVJYiTGF+2TWQ/EhLBAOtjquEAEGZ1EZiTpB8xkVz4XiiQSDiCTHiRP9zTYU3pmfIpJbVIlz/mCs6INUZZtSqQRBgAgyvb9zVBw8ldJ1YUDMkk9KzjMufxWlwqe4xLfTHSQY68ELGdwFz/AJo+a78mt67mogBEML9MMwEKucAdSuScCB3q6VWxEpJpR4SN65dtcPathiv8lNV2AWb3NMwCR1E3DIgxt4rO4L1g9+6ZXMNcsq2k+2o0rqf/ADkBWHj3cZ3yec3vfuhS0KolhI+qQAqgKJkHAg7mDJog5L6XCW7fuICGBa9AMgFAotXFaAFQMBA30Ke9Z8j/AKWNwx05cX+xh3ebuy3LL/zBBDieoEkGSxGDjcKNqIbx9xAybRkfuFAx9M94JnGayLTW9etlVSSW/WSBu0QRJzgCa3OJ4Lh+gKHQAHSluVOoAlgYnO+8bH8LUoxdUaJ4JTjfN+v8Ffh+PS3buBEbWVwdI1DpgAnyWlhnOAYq7wvAollTkXMvBOuCzkySMFiTOMD5rpZtK4/lgyIV9X2Z4E4mWGM7xV3g7JHtkuXAmS2kMsgdPSoGDM96LkltCljnVE+JOpY0wzAK4BBIEwLjYgDH7mh/mtpJAlOnqdT9MRBEdx1CIjt4oz4G8jakB2Ex3gEjxsaAvUvLriXFcAaoz8EODt4knY4Brzvi4yjltHqPAJTx1JgnzHkhF5gikCPcWMHSAS2TvsxE5rNuc/uW1If+ahzpJIEkgagQAQ8Rv2kEUZX+K16mA0vbLM2IDKSVK4zMSJ8GcVg8ZyAMgulivuEFUKiGOJ0lT9eoNKx9jmtGDMpJdRMuFxboyBDHXqYLA3jXJiZ+N/vQnz7lntuWX6Se2wP/AJ3oxChW6Wkr9SkzInbOGG3f+lUucG2yAqIDKRctzIDDcpmdMwRPzW3FNwkIavYC0qlcSCQdwY/ao10xZpTT1ECpA1lNI80cfwdP/qdv/Rc//m2aB4o4/hEv/qAPZbdwt9ihB/vUjyJzOoNnpfq28rgCMoyyfOpXk/1WhzjuIu21t4VVZRbDAZOksSDH1RqGD2IPyCjn+k3VUGUuL1HsF1LBn4aI/NCHGcQSpnUVBWVmElZEGARIz1b1qVUea81175/gy+M0nAwQAN4k/qwQcnGJxHzVO4SjEuMneY2iJx5jf5q/Yue6ZEwARgwRO4PYrO21c+K4YAwpLRBXUIOBkEGYjPf/ALC6ZboZS4zimMvGWxJkiO/mcGtFeOJFswsLq0KQAxlYBYgZkYycSe5FIcpW89sMzQxJuC2ojdtIGwiVUtjaYzXPgODN2QpTBgAmNQDwAMHE7kxpjakTlBu5Pg1wxzUKitv17CPHsVVWMpqkADTtAgsDjB+c1sXGN60jXFRiH2k5IGgMnj7SZiTPbL4vgHstJQIV0hl1m4Tr2ldOxnT3g1FuYXUDIrAgCQIEYgZ6QT41d6slDIrqyk1kw+VOm/v/AL+o960ukuQNSQmGnGmJUHcYHkSKvcOFYBQwlCQ3mJnV23n/AHqfNXtK4C6o0BnMq3WwEqJAjBHc5J8TVPguFulndBDB41FNKrggArJkEaZ7Y71RZUkpIv8ABcm4y7d19TTtcnTQSGPSYOZIDiDv+nqI/NZvEuocKogMSAq5J32irHBCGLMyojzqQggtEfrEwpYNiJwPFXb3L7T2xeA1QSCYEK0SNIgTjyT9hQx5EvlVNjMuK35pWkZvCuBee2pOmCdRBBBUTbOZGrMFfzNXeC4iBdK/TbtrI6ZgsADGN9C7ZrLtK912S2p0+RgbnUd8AQfP47k3LeXm2rhdm6JiWYTJY4hcCYHb70/r1owyw7p6OPIeQwq3boAZHVk1GDqOZfyBEaYEZNb1ptTQLmoaWbJMkACcbkREgRvNc+ZcRKAKuI1Hx1GI2nfP7VncEr2i9zEG2bayMSxHafBbvJ+21FdWw3cqXB347koZuge0FESMx8gEjM47itLld1VgJI1dROvUTAnOTgzJgRJNVrapeUjZbmqD9eljH1DyIn8zXS/fNsBT0rnQFhBBwSFkhRGP3pOTHJ6HY8iir7/oX7HGhmLEyP1H9PxLTE/8NcOI5yinqMMZwcnGBt3/AOdqzOKBWyy2pXVkjV4idUGd4A+/mh28bqXJEEqNQg9hMEn74g0I4072Tqqvqw0scayuZYCQJE9lA/rjf5jvXDjOcWbzK2pmUOIKCROnIHzig7mnEXL2n27kQuW1DQxAyQTmSBBwBVzkXFMOHta21G2NBI2AJOkH4jt3rm+KgmraOzgXRWzc47lqXNKuwR2GobBjI0gxuRJAn5FD3B2SpeydKovTbA6hqWZMmIIxA37zRNyXg7IFyGl5yhMgRGlRIBiBO/eKH/VNp7CXHSNYcXerKHTOI/8AkRNc3TfRH2zpw6lF9TArmt5RclQM4YSN1gSPz+TNUr1wHJGcz5HY/sZ/am4jjFLuyAkFpE6ZUzPVGMiR+KgSIXI6pMjwTOfnB/BrrLS2Ymt6BvmlrTcPzn96p1d5qeofAj9iapV1IfKhLNE06moA08Uk0HQNXoP8I2Vbt24QTpVRjfLZ/tP4rzwV736I9Ljh+AUhf5zgXmncwZVPsVn/AO1GOnZj8ZKsdfU0vUPKtKh0kaGyp+Su3wJBj5mgn1Tw86YYH3DJzsBIz23ZjvmYr0vjODNy7rDHSVGpW+khlYGO4aIM+RWBz3kHD+6A2DpAEkhdp853A3x+KdGSa2cOeNwl5eAX5VyclSYXESJCsAYg6Z7yuVntWvxnIFhTOI6mt6Cvx3B2gZG/2p7HMLIEq/6hpiFZIAVYbxv32qN1uo6dSqR1RIJzmRgH8/7TQc6HqLev3KScnRXT+aAcFlcAaTjUD1zqiex271yXk/siFY9XuMp1FECyvWf1NlTGBEg1q3L4YGS5OdMAEFZ3yDBiP/M5jw9tAGYiWWMYWC/VkyYwpBhZGYnBqrpuwxuJj2+AdSWfUNMTqLEk/V2C5yDvsRVjmlws5YhS4P8AMczJYgAEkCCYETnaJEVZu8yIJLJqUwulSyjvkZgmMZBjBOZqPCWwWOBoG4EEgAKCDiCTuCBifk1eKUd0UlOU1t698lK3wTO4MCcFu/eS3VJ2Ofmut9ypZYhfpclYiGLBgRkrpMwBBJBnyQJwAhlHTmIAhZGBkfVIAiaqcVwA0DWC3mACAD9StjvOmB43qmaPVxyM8PNq2+AU5gq+4CWGkg5OtCSpaQWZQsggRkjMkxtLlnEm2CGT+XeQlj1FpIHUAsghRphiYhh5zG3ae1cFu1kpqLAqNIGmC+kKCYJEnAiJ2qNgsbtuzmCnQFEfy4CD7FXCzPTCfasts6ahH8zY4O4gKsuFmNslRnEEiCsCBO5og5Jd1y2jSwVSoJDHO8iNl6cA798GszlfL7iWrIOkkqOiFUgP0yVDzswmPBbuCNbiOCS1b9lgPcKe5egDMldKSCAOnbBAnvM0+K1SfJgyW7clxwWuNuo1pWUDIGmNmHVg798/Y/msLjeOdpViCI20qYAmNJwQfnP5qpyfjAG/w9wghWY2MYKsWZk+SpyCewjdaunhoAaMELH3jI/pToL+liZqv+yJLguJKvpCEq/6YMHMkhROcYrRfg2LE6wqqNc3DKKsS0/gjtVLiSUBCg64VncnI/yg+T+9cE5hftKpB6TLLIkyCQZIEz332NXktaERVyTZy43myM7W7TC4VlCYAJ0tH2UEjfvI84zfaW6JuCUgg2p6GMyGfucTjat/jNF22blpUW62HAJB2HkQcQZneuS8l0CLinBIGk7HBOdoiqVaqQxzUZNwX4mHzTmSvaW2loroO6hQhjbUZET3PxVj0lKLceFhpAAYHAOVIBIz2qXqbl1zCWzCMAyEEFROSJI84rn6f4e4VCEhhbJJJlRJldIjBHesuTFa9DfDxHloMuH4lHWUiWXHg9wR3oR9Q8z928eGWGbSQBB0qdIJZm/6VyY7kCsf1Jzr/D2yvUIuAoCepXXBKnuhG4oX4P1GdZLEDUzsWU5cXNPTnAAg1g/4lOzdiztxuhc5sLaZtLBt48Np742O9Zlm4dKntvHid/mq/G8xXqE6mnBE43mD8z/T5qFviAqLJ3GfO5P+4rWsTUdjutNFPmaxcP7/ALj/APKqVc5neDPI8f7n/wAVTrbD5VYh8l5K6TXKa6LSmaAs/h36bHE8Ur3YFi2QXJMSdwo+9fQHAwxnGciDIgQIx8f3rzP+HfIV4rh00EIEAZ/JOqDt+PxFehWOOCXFUAKElWXwDsT/AHoTai0kcTJKWWblNUk6RDn3MhbC21BZn6OmemYjbvB/rVL1ZwuqwpKK2QXkHUAQMACP1HvtgxWjye/7tq2+AxYq2O+oZkdsr+1ZXqfjWtXxbEm0591tumIA0nuNiRkCBV9x0LaUo9Va9+2CnEMdakDSn6VJ0AdJEGQQYAO0VV/xT2yQ5Zxg6niCTIVYUxpPYfPaiHgUS7P8vVbSQWlTqaAHwMfSxIyO/fa1Z5MrXACFayzEMYKwSJEg9vpH43pbd8DoSrkxRsp2xqIDHTJgyI3OBE/PxUFuNOqWI3xBPxk4BkzW9xnplVMWz+mdMkTME5MnsRk/pmKz7VoKeoEIGzqII1Sd5MfgzGKdFasRLLFOifHtddQCikadUsIVpBbVkjIBjE/ScGu/L+GUFTu6wDpJ6ezEBjiCoknbsBW3x3NALZIhXUqqjAYySXInaI1YkbUPcLqZteskA7AwnzJP9TAoRTkGU4w2v1OvHFmXVAYA6eppxgYP2IzGJp+D4m5b6GIEHMssgsQsCMxgCO35q+3LxeC6ckSCowNhEaoMf1MzVXiOBBV2diroBpI3JnEiNsGSIiRTLXAlX9/dlfmvL2uAsdSvi3pDZlulTbJzG/TgYFUuVcGthW1Ehw06bmrWZ6i7aV6WjAHaRgnNX+Ga46gMRG6yyqJWYKk7nOY3x3NNzXlehiSQdQOAw1atOSF/VsMHJkbRSumKex9ycemPHqSu8YHMyyIIQDo2YbhsEEAAgNESPtWXz3iC7ZJktLs25ld3IHYnbtiKlYF3qBJU6VGANLGNCrA+owpGZ+hjvVVuNVwQwkEANAYQCcwI1TsN+wJBAq3yK49gK5upce+Dh7Bu5D6Xt9aODqgwWBAkEgE7jHVBFb/L+aG7rDLFy2SLinOkqJBAOdMkxJ2x2rH4oe2JRSxeWy2oDUZgaT2hpnfVVFOcXDfV2/SRrI6fctRLnO4EjO+PjFXkXI6GOTddgj4ji9RYkCPOkDEAmPHb+tdbrgoGIDdMZzHYD4O5x5rNF4Mq6TqBH6pGYOCOxAj966OvSAMwP6QDI/E4rS6aVGRRcW75L5dVGhUOPAk7/VEbdt66cLzW3bssp1EknUGB0iNmGZBispOMugzbts4B3mekbgxH/arfD3VuNmRpBYzBLEHYzsZ7fFKe1TJ0+a1+JW4znSAODb0hdLKSDnsMffM+KH/VvOX4cFrUa2UA6fpM9x4j/vW/6s5hbtWxeaQ0lmWYBEYA8149zT1NcvzOFDAqP+kDsKRGMnuRthGN1jWtHHnXO3vOCxyo/GdzjvWZcuk/b+1R05p1HanKKRtSohFI1rco5G9who6QR9yJ8fg1Hn3Ae24xEjP+oYb+oq17K9aujLJpqVKiXL0VNRXICpAxSGaT13+EvMWscHfYjDXAiT3OklvxAX+lehcdwbXVF1W6SB8HIx/XFDXoHkkcmtFoBZ3vA999IH500X8kuGzw6BjGSTEkSzEkCe2R/wDU0JNVd7s4k955J8VY/L7C21EGEJXbeS2oj7yT+3xQ5z7lx4jq1QF6mLDDozBcQZjTpnYdu9FvGIpItmTqyGn6QwImJwfGP6isLjeQqvDvZQtBAVASDi2enJBMYUY8DFBu3sq4OEaXbszI4K0iIF9xdOtV/SVEtlen7f8A5NElmyFDGTIJJCkZYnzGCftv96AbvG3Qw1nUwGVYYbv1d9xJM5gTNbvLeY6ScwGUEb4bBODsR1QD8Ux4r5Yp5FH5Qhbg2Ys2qFEYJaI0wBowMSPJ3oG51bum7qLFRPSBEBRAhfAmaPiwAdS0ACCcjLYBO+3geDVTmnLEuqNR1KoBkHTAJzuII2x80ItJ7BK0rjyB9/iGuWWaJKQOkQSukyG+cDJmYOatcrY20XUCuJZSNgxAGqcRkmMzprZ45rQW69sdktEqCYIkaoGx0ECTg4Haha+pAhWDbmGUg9wDndur7DFNtvtRnpKfNmwnHtbZ1BMKZiO8iWIOJEjNXW40XQskK8lpIyTgR4IO0fsO1D3Ln1WmI7AjaScypP8AUE9vmrMYyYjuYjf/AJ5qzWxmPizT4a0DcNxkgFWUEADxHSdp3zJH2rrf5etyScBQWY4UsAGUjcDznyBgxmjwfENbYIW6GJBUkRkxIncbdu9aFrjQbJCkfS5aO+sNp6R8EYP7UmWmOS4Mnj+YrdJ0atK/SMfqGZzkhtRGM7+ayr3NoY6QNgCxEiYgACN8gknFO3EqVGkMiTAMEzIbuO/bxVJ0E46cnA+vCyCQMgYxnzTOhFYT6ts0LfHracg3RqBWJ0sAZJA0nAJCmAf+1V1v2GT3bmkaNVvUswrFhK6Yz9IzGxFV+Z8GSbZLFXJBUySACoWR2OcjUDuc1w4fh/bT29QCBtbhmLSv0zpYxPQCInMnvWNwkjo/Ex16m7wVgaf5bB19ssAZBUsCDknO0Z2INTtJrK5MaQST/qjBx943H7VR5feVkVg0lhplQoAAySi4iY/eZkVd48yWbIRgcTHWAASRON5M9iK0YZV5THmi35lydL3HC3eKk7TMdwMdvJNZnF3VCOcDqBEnyTvP96r3+KS3rbUrKsbt1ZjIEDVFB/qL1N7502VYIQAZMkxuZ8HxTZNIXjxSb90VvVXOzeIt6iyJvmQc9j4oeNuQYwJ/5FaPLuT3b2oIjOVEkLso2ljsPzmiTgf4fMeriCAR+hTO39xvMbYNI6t0dNVBaQHcFy1rrQg/J2+5NFXLfT1u2JugiO5+d48fB+KIuH4O0bi2VWAULgqf+hchhETmfsDXW7YUXLdpnDB2ZTjCaLbHDSZnJiNooy3yKeZvglyzg1t2nVdAZzOoklh7bEY7dUPt3jyIAPWx/nKP8oPknVkz+SR+KPbBVdekFV1CDMEgGGwf9S4+9ef+trk8S+QdJ0SBE6QJMTjf+lVxt3svBLrvuDtKlSrQaC4DXbhLWplXyQP61xK1JHgz3FJNB9Z8FypLHD2rQ+m2iqAdjHePvP71K1YGJn8EgZO0UMfw/wDWI4/hRP8A71mFuDziA3jIH7/iiuxkzgDH+x/esr+ajmTinPgcswuWwIzM/wClSZz+R+9VecXfbthlQtD9pnS0nxP6v3A+K6cHfD3Syk7aQMHddY77/HauHOGZ7DFDpM7HGxmJBkH58inxa0hcpLobT9qjzzm3L2VdUyZAIkyCSdzsBiJnfGa48uusLiR1DUmO06hiZI27114y64MMCDA+ok/Tj6jvU04jUDIBJ3Of+qcrGkjEVu3RylVtLgPuGvNbu6SNSM2kYBaYMkmAD3B/FLibAuIV1OdJ6thEHUZA3gkCPvWFwvHG+LTmVb3cKJ0n2wrPON9MkeCvzW/Z4YqWPUSxLBpkwAAUJMjt9jWHae+TcpKS6eV/k4tw6npXSLcEALmZMCQR3++9C/rXhl12zaIVyuykRp/Q2N5DEfI/NF3E210t+kADPmC2NQBiY7dmNDdnhbtx3d1IVtLjTOkLgpKzkwRAiRmavD62VyK9Nfl70ZHFTwzLoaGBBYQYyCSCdogjpEbiu7ojgNbZRMgg4GqZx4Gw7DBrT5lw1m7YU3dWtpCQpLSGJOwJMgAzHcScisHlvKbikFoClgYfcKhlSwyvdhpJGSMnYMUkilN8lq1y1nUsqdQVixBBSBqAgz1agdhtMzWlxHDrpYAsHTGrSYXTgScHAI8iIkTmuy8YPbcBgVCkQm4BOCGERA7ZnNZNzh8qwJD415nL6myR3/tj4pVuUtjaSjUR73KiwJACgfPSZOSvnufz8Vw4jl4ROrD2yDtIKgwSWO+wgHsPk0S8JYGj3B0mIOoiQw8xGNU/mKF+ZX4UlxqaWZdRMPESuMdyZpsKe2IyOUPKjHuGGKncGIxsuVE+PH3NcOJtEscEkJ1KB2Bz87MMU121IBBnGZzJ23j9pO81zRG13Rkqq6SwyoJAhpjYmB8yRTJVFbDi8yv9zV4K0QqGNIQ6QdpAgdIkDAER8VY4q9rEKT1bmMGQdImZPfOfHeslDcu6XI6UGADAGQBH7DP3q3waw0ltQVewxOB47T/WlKUVo0S6mC3MOYe3cYtbFyVZQlyehgBrJQYZhvmB+1bvC+hFduq6XutDMpUBQAB0jOrUMCMAZFDPqXgzcf3NRM4JH1BTMzmdifuKPeU8Tbui3dEBroCsAJcXEGl57QzLPbBFJnF8Dvi1FNGtyjldiwqKlvSrIRA3cBY1Eg/fJyZ+attwCloOFChm3JLCYB8dMZxkCqH+FNqWUbFVGtsbEGBGwBIMf71xt+qodiwxI06RpEd5gyJKgxuKWserRRZG2upGH6k5Z/hiL1oBgh1GTB05VhE5BB+/T3qjxt5fdEKViZMxEbsI8EZ+KIOc3kvWLzKenpgHSCQykMuJyoIx/moVXg2fYyVw2IIOrSJ/BVs9s03qvll4r0N7jeHFrLBtUEMGAIM7QV8Dq/A8V5BzXiC7liZ1Et+CYH9q9F9XeoSOE0XILRCkGTrPwYgb+dxFeXO0mmQVJDcC25EaVKlTDSXBNOtMgzmkPz80kebPpj1Le4K+L1k5GGU5V1O6sPBr6A9PesLXH8P71tSCjKLqE9SEncHYruZ+DXzSHitn0z6ou8BfF20fh1P0uu8MO/8AsQKpKNiM2PrWuT6a4eyF1mFXAAgyFx1SYHgGsvg+ONwue0nMHAOpQB5P0z57b1l8j9X2uKs27lgMwLH3reS9s7tvupLDO32nHbgeNRlhTp/7Bon47CP67VPucabcX0rt+5cucBqiQIKkee09txgGPmKyuA5VaclQry2wbAnE9s7xuK1k45bVoh2C9JcmRAjzjEZH4NZFr15wNsjXxFlS0BGkPkYBJBJUYG+O+KZGbRRYOpquAs4PgVtApbViSVZ8jf8AcATH9aRF1ZIiN/MfaAKEPUn8WOEsm3ouo7kjUQ2sBA4H6C0k/UB4H4NU/wAa+XYVXdV3n2m3JzETJ+8TNLknykdBRTXlul7/ANhdcGu2dJBIGkxqE4O0ZkdvJrJvcwNwPbsGDZbFwqSobVo0IYaXEwScATPgCdz+JfCMxCcSqW2Ja5qS5qYbhVYLKEkwY2AwaocV/F+xauP7f81dLBCqkHqAhWLgSN5aM4wcyVFiuiT7MKjwmq57lsFbitJjUwZZAzsNJ7jGPO9W+OvrcVlYgTqVxhIAA6SzGJEYnJmZO9eKp/EFzfT6rHChhNrhz1BQZ+p/qMgGDjwBXojereCuIbnD3VclhNm6SlwQQAQHJLNHgn7naryso8Ese335ot8n4d01EDBQCNUaRqImC2Qza1BIxiMSa0+D45CyqoUsphmwQIXEkQIycjxv3oYt85vX7kMjIrRpbSYABmDrgefzia0lu3rZj/CcQWiA/wDJRW6gcdfwRq7+N5Unb2WnDphoKLx0EKMF9TagZIJHkycDUfn5rOTkdqC7Prx1EgSC0gd5YMfI/VuKtqJhSrowURKgibiyp1KWXDFtm/TGxrlxvE6nNlQq3CEBK/SV3JBMQYUiMwSvmKtaXApRb3IexyYXLR9tFUgYYjYwriY+rO040zignWq3X4cNr6luHThWHVqgETCKoGdicUT8z4o+6i2xptw4ulemQ4K+2f8AMMbfTH3oYtcvYX3fTJtqCrPOsrdk7bC3C3ASMkjMnYxlXLLVF9uxb4y6CAqQAME6iNRBiTJ3xhQNp81W4m4wJIXRqJCKCYUAajIG2058/FXeX8CpDvcUiFHYAswhQELZAnHSNgQc1v8AK+Wgp7htAR1AuGZpLFlLamzIxtGxzNG0toEbenwedvwxacMTEjpxAEg4nYGfNbfonl9y3fvBulSutcBgSjAMR2B0x/Wi5OEtq6kDSjAn6MnSAwbpj/qgjuIqa8CvtmD7bjCEkAjSuNUDsYMH5qkp9euApKPqLjnVYRwCGRtIOUBJYA7kggZihkcrtyLekkmSGJEjYkxtvIgztV/m/PCCWClSoXS0hhLmGeCBErLAHsc5oWsc+m403STBKFQsjD4YnCxMjJ3owTSZacbaZv8AMrFq3aNsoysHDMZDDTgHbTJIMafmhTmHPRZt3WU6GY6wV31amCqV22CyDjFZ/F+sksE6f59yTh4ZBIySZ+qZiP3oM5pze5xDl7jST2GAPsKv0WacONrnj6HPj+YPeYs7Ent4A8AdhValSppqSoVKlTxUIXP+fvSUfH/Jpf8A5UlbHj8UkcMRFIj8n8VIj80iMY/4f7UCG56T9ZPwLmFLW2yyg6TmASDHcACPgHtRRxPr3l963mzctXAOkgSDO4lbkjGBjG+dq83YZ+PiK4tVnFSM8sEG22uTY5j6svXLRslv5ZbV87kxOJE+fA2rDJqZFMaukkXUVHSI00VKk1EJGKdRSpRUAIinpRTCoEuWub3lGlbrqBsAx/pnFa/K/X3F2MC57gmYujXn4Y9Q/BodpqFJgaTPV/S38UOG90PxKvYc49y2zXLUkQZtkyqneBqE5gRNF91LN91vcPfFwLc1I1udIJVVIgAx0gnEHGxivnoGtb076p4jgbvu8O+gmAykSjgdnU4I/wCCqOH/AJEzwKWz2m6VF1mD3HeVCZBDEEQrFdRBPV1RJ3Pes3mtt1vWbVtSTcuAXHDEMttFEwQAApdpn9WojvWVyb+JvDXWBvh+EvEENdsy9psdOu2Q2x26WIgQRRdy66rDXbK3S41G8gD2bhUPpT21ysiGKtB+obZpEpSi9oSsGvUnw1og2gEIhmVvLRnsfqOsk+MeMEfA8ODbh3DFpPUR+o5CyZGR5+1DXKeY3eIcp7ftsjzdsl9PTcT/ANxWiRbZQIknI0wO2nxnPRZhjJiWyB0lCoy4Mhe2RtPahd8CulwdSJWL9tiAQOjS0NAIgCSOwOdUjEDJzQD6u/iKomxYEs86jlgsHAHmRkbRAof9Q/xAy6IdbdaAiPaUa5BQxqcCFyY2PYxQFdvMzFiSSSSSdyTuTWiEK2xscLe2bnE82DOTduF5MtGST/3+aq8156XGi2ClrxMs3yx/2/vWTSpo+ONIVKnIpqgweKQpUpqBHpjTUqhLLkGP+RFPufvT0qQNHLf3p1/84pUqjRBFf+d/FV2t+P8AkUqVFMhDb9qjppUqYUYopHFKlRAMRSpUqICVNG9KlQCOKYCnpUCDEUmalSokGBrvw3HXLTh7TtbcbMjFWH5UzSpUQBJZ/iZxynUXV2EgO6ywnfIIGe/nvVPnXrjiuJUrdcaTuFAUfbHb4pUqqormgOEV2B80qalViCpUqVQgqVKlUIKlSpVCCpUqVQh//9k="/>
          <p:cNvSpPr>
            <a:spLocks noChangeAspect="1" noChangeArrowheads="1"/>
          </p:cNvSpPr>
          <p:nvPr/>
        </p:nvSpPr>
        <p:spPr bwMode="auto">
          <a:xfrm>
            <a:off x="155575" y="-914400"/>
            <a:ext cx="2409825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hISERMQEBQVFRISGBcYEhUSFRURGBgWFRsXGBgTFxcZGyYeGRkjGRsVIjsiIycpLC0sGh4yNTMtNSYrLTUBCQoKDgwOGg8PGiwkHxwtNCksLCwsKiwsKjQsLCwsLCwsLSwsLCksLCwsLCwsLC4sLCwvLCwtLCksKiwvLCwtLP/AABEIAOEA4QMBIgACEQEDEQH/xAAbAAEAAgMBAQAAAAAAAAAAAAAABAUBAwYCB//EADQQAAICAgEEAgEDAwMCBwEAAAECAxEAEiEEEyIxBTJBBiNRQmFxFDNiUoEVFnKRobHRQ//EABkBAQADAQEAAAAAAAAAAAAAAAABAgMEBf/EACwRAAICAAUBBQkBAAAAAAAAAAABAhEDEiEx8EEiUWFxgRMykaGxwdHh8QT/2gAMAwEAAhEDEQA/APhuMYwBjGMAYxjAGMYwBjGMAYxjAGMYwBjGMAYxjAGMYwBjGMAYxjAGMYwBjGMAYxjAGMYwBjGMAYxjAGMYwBjGMAYxjAGMYwBjGMAYxjAGMYwBjGMAYxjAGMYwBjGMAYxjAGMYwBjGMAYxjAGMYwBjGMAYzNZt6bpWkZURSzsQFVQSST6AA9nANOM6Lp/0N1JYCQJEpq2kdaGx1XhLY2wI4B/Oees/Rk6PqDEwutxKqrY9giTV1rn2o9GrGRaK5495z+MtW/TPUeNRM+969r94cEAi0ujyvH/Jf5yH1XQyRkCVGQkWA6shINiwCORYP/tkkqSezI2egmXfw36Xade4zrHFsBswJtRZdl/DagH8jmh/Ndx8X8d0fSRlHgWc7MjGXWnN+ifsFAb0lUYwzfYARZlLGjF1Z8s0zBGfVB8TAFDf6WEjatXDKzswoKXohC1+gaBIK1VZWfM/oeKXnpEaKSvqX7sB1BBHd2YxSMQCFdmB24aipKykf9OHI+e4z3LGVYqQQQaIPsEfg54yTpGMYwBjGMAYxjAGMYwBjGMAYxjAGMYwBjGZwABnVfF/ohnjjllkCCUFkjVWeVl/DKOBRAJuzQq/ea/0n+nS7L1MyqenjNsrMAZNb8QBZ12oEkV7HvOv64sDK7NakHZ+Q0AcoLpGHcSthrrSg8e7yrZy4uNleWL1MdH8NFGwEEKMjAAsYzKTqVHkzjUFtuaC2TXB7duwkMkhSKBY2VvaK50oxqyuteJBYENRokkWvjoPchiD6EMyswm2MkTK1e3QmlrWMhiQvj6F7zl+RZYVUurRIbJRpGFuD4jkhyu5TkFVr8biqs54zmyuk+KOrSQJECpBVHLDlh/ttIXCgqS1Mx2cORdqxFfF1EoLyLDIgianV3XZAANluS7YEEjwJAFkHW8vY/kYgQE7ZdgC0a2u8il0MYpTcYVVAcDij7zPTfPQNJ29SAjE7MXk2cgksUC/7vcUWAtWFIsJZE5nWq5fxKBg+shVTG16FaeNggEhcEahSAWCkgDlh4qLBsfjGWZd5Ik8bSnjR5G0+7gsoEajY0u1s9i/xmz5kSyOjlAxt/F2aQNExOou7tiHIKuAdOD9akhZ77b6uUjUFmZndnMYNltmBqRRZrn0CaSxnKfZtaM9dPKzv5liSjEL91MaVakEcIzWoAsVsaNDNQ652LrEF7UdgpozhdHAdXKv4rvYAPtWNWWz308IDu6/0ggclFocksbpQUG9Gq2N2AM1dYwSOSdLXuFTE3cKoWQEq9kDt8D3YKkKPtzg5YtrRc5zvUyWXdl7bnYMQY52DcMruoYABn2XcEpZIZvRBGR4pAh7UhC7ISQfM0CA0jFf4tiQLAAVR/tkZzUPXMVDIJO4R4tW66sVBNAjRrDc+QOq8KRtln006U7dwSHUGRmgMwCglVRY6VQpYgCyCNyOfYk2eBGNHnrox1MTB1iJA1XqWIBWnqEFtiOVGp2fgPZ4TOF6/wCOkhkaKVSroaZTX+QQRwQRRBHBBBGfTel+dSJYyItZB3AhUrLIIoy6sAzN6JNcHhQwIK3mh4Ol6mJWlR5TTLCQdWouTov5L/YgNYXyNckYTo7YYmXR7HzGsxk35joezM8WwYKeGFcggEE16NEWPwbGQsudidjGMYAxjGAMYxgDGMYAxjGAMZO+N+Jkm2K6gLVs7LGo29C2NXwx/wAKT+Muuq/Qk4UtGyS17CkofR9B6vkEAfY8UDzUWirnFOmyj+L+NaeVYkKgtZtzqoCgsST/AIB9cn0LOdT/AOT+nSLSR3E4oueF05W6ganlUC+QQTfA4o2nR/A9iPWKJizA79QTHbFQmyQljr2hZaq2ZRdhWGaR8KyuY1mCyAUdo441B8f3lYMS6hldd0urXm2yLMJzk32WWsMKxonRrvrGg89ZIiFLa7WG5LvKDrzX42YAH2OvJlZ43JdRoe3rEA5IWylFCpICkNbKDxsc0jqv3G6iLU700qrs9QlS6syalQwABHkbBplYDY6eqldU2VGBdrkDspLu1a7OnDDUHgpqLXgNsTU82Vt9o29GySS6KUQMQY+xszMQDsf2nBW2ohRwONj4ktW/PdenbpQSza7MGKu6b6tbniQ2TyARzYJAOa2WN67g0Q+MnGo913dFQvG1UCFFf/F6vlnQyGIt3QyU7yHRo2HrVy7BhYVh5FSK9YN8OWt9xadB8fGilzKjysQQXHeU/lNtT5SE3QB1b031yAvTg9Spi6gdqZ1dwBICdaA2UjXt21cFiBvweAdx6CORuljEk0xLKrknVCBUjBWA8CRZC2W5B4Js2/8A4WiMgQBUVpHLuQ8r+IjbyYEaN3I+AeTY4/pHPFuFuT354fo3dJ8cI6ZyXerJCtKQ6bm1ZwNnK3sTQCsB/Fw/kPliqsphctGbkQuT4FwyqpXkAxDbyqi41FOakfJ/JCNSwPbe9Xci46No223mFBsAAo38bamufg6HuhZm0WNfF0WqFVspXWyzAM4sc0ovbXJM3NvV6JefNedLlL+p4V7kutNRWLbUgAqxVTFdmLyLHYm2aMktrRiRo8jbTLuoQi4yu6+K7BNVNMOPB+DZF7EZZzfACSPtBNCxDzMSVAVr1SIyFfswYFaoFSf+lTHk+NMcAIClCSoX2w0YuWLUO3qCeL25NhdgoFvaQqlvznzPcPxEH+mnClZIu0zQzggC1AKs1jaNgQFKfz6+ynKjperjXp3cMVMioUXQf7qM1FK8RGtsLNEljw2rXt6xpJD2WARpG13FWxa2XdybbcFwCzHk/auBpjtInPUox8ypJXSm+qo1jgCgaAJof8cHdpKK0s8SxEpGQnb3AZdFJuMNQ1Unk/eirbGwPzk/42CQxMxMcYYVTFYVIAVW2BFdoJwbv2RyWNaOo6uUqCWUniNHRlZVJFVQNjwCgEXS0R6BybD8kqsqsp8BrJaiViDspjZCe2i6snCqaNGqvIM1Kt+r8zgeqlZmLMdmJNm7s/zmnOz+V/RYJd4HRBQIikY8EjlBJyPdfYitgGIIJzlet6CSKRopVKOvDK3BH5/+svZ6EMSM/dZGxjGSaDGMYAxjGAMYxgDMr7zGSOg6VpZUiQWzsFXgnljQ4HOAfQv0+CsEbQoFKqh3QgFiQrOXIWyBs3LXrrQ9nPfx/wApKsoWt4CQtON/GMqVKM2zWoHkq7coWrgsM9UsWy9OSpjiqGLnZGsGMsCg2bZgVDKvHc25N5MidpEKBoKoqghLvwD5BIeBDQ1O1vqfIBrLDM85O5Ng9LI58ZCySCnkjotsrKQp7ci7NqaNGhyV2LAZE6b4WJm6aIsyySUYyHVUqgGlUBP2xswIAAJVQx18i2t/kN2KtKJZKZtbdAicuwtQ2hVubJ4oBrIvNX/mM0elKqslBNw4kQryQ4HHJLbGx/cg8qRZPQsOl6cr3FNsYT916olo1Uctz5wyAobNXY1qjeV0vSORqqFkZnSEItgxx0HYkLqTYsn/ANRbkUOifqxGsrH2GChWFRrovd7zGje3Ia7fVHOtqRkP47qe5CgZ1kWUmg6ndnitGkVjdyNSOBqANSBzsC3OeUcysoY/hwxXQbLfBKbsCxFLd17IADEBqIDE2oixrU5p1VrVI5Cyhlcg2rpdaGipKik8aJXg3z/GwWxWYM/lsi6I1EHyNqv2U3SgKbFb5QHrhrJQQ9vaSKiV03KBpAwAY2oUBbbUg/wBgtFypru0J46+lDLJIbEgjMiq2jSkM5thVgJWwOxN8UQM2/HyS9QVkDE8hKnAQMspKOSAdQq/hkrm/qeDp6sFFZpJBsWJKxAPbOEK6lrPIry4B8CR5cyekgZ+lCi1k8jGykKWPIDBqIPiEtrBOouyuDhm6h5vT136EaX5Fmp3iVkhCO6v9SxVgvmq67jUqL4vgDnJHxvXESSh2SMSAOp8f2ZdXqMOw1SYrRoEkcj7Xm6JVQmER1IE2kdiSxeJzdngULZtaqlUcWSYPx0kkqO3iU7izTkhZm1DFQdAfYVRY5NMSDRyUVtOMtKS04tfHx2RMVxIQUftJFsHMEbEluSEiMgoqtX72YqTRbyzTP8AHtHEsYID8yljIEfyCsCux1UE6tRIb1dfXJvY2VEkAVVbbgtCxiPcZjGoW0QsDHZKhiVavIHI0/TshLHiwGkakRQACG2b+myW4S2NCgWG2HZOC6evp/fjvttRRdd8jIq6E6yMRtzZ7ZBIW/q3PkCPrtwaNAZ5ZSe5JyjIQZHtUOjPYAFE6KfI2P5vbM9V07NIztG3gwRmN0pZth4F6seY0BAA1/gs0n48Q6OXBLfZV31oHcFiB/ChefV8UAcHpOajHRc53kFIgtMDTgkqZFQXXlrQaieWPskmvWynOoeFwgAWIsQDZYq69OvmNC4IGysQGPJWvwt5W9Lrt+05MNCpJT2z3gNRo6r4EE2tihfuqywRWUwh3EkbqR2XBQSBC1NC4ux9js58TfjwLg5JzuS59iT1U+x0Cox1dh+4tlCu5AkYcFgT5EH2OOFYauory6VmQw0iMlSElX8iyKykRuzkvs1kWDYBOVi/qCJBEI1Zin13RT/tBtWJNC7Zh4kcGrvJKfMwoiuwjXqAG2ZndmVCAvbChF1JGxK8/YWdhrg6Vh0ktqOS+Z/S7QVUiSEtqUQNup/p2Uj80R/kfngmoPTm6INj2CDfH9s+k/8AifhcfcMo17dgQRVI3+6AFW1+1HmyQP8AjklujcglmdjZCPIpiYIbPbZn9ISNuGBssbawMnMzd/6XHRo+edX+nJ44+460KBItSyg8Asl7KLoWRQJANEgZWZ9c+C6J9/MKBLRKNTK1gI21mmVlNcNRtTdjPlXXRayOta0zDU2KokUdueP785ZOzTAxniNprYj4xjJOkYxjAGdL+joPOSXV/wBpL7igFYyxC23ieSpYCqINmxVjmwM+k/p/9PNDBTWXf9x9VLaqI2tUH/8AQlGcH1zxZF3WTozxPdrvPUMxNstgOHUr3FctKNlQL7I2RlALgktZBZjlOxle2jQ9sXGxJii3u2KMzIqudgfIWdeCPWWp+di6eA0hLTkkRk/tgM22zCMCwU0pQFBX37IyN+n+rZwWlCWyaIjwKVkCldnXYaMyUfGiLK8EWMqjhppOTRKCxwxmSIskTsdXjeRkojx1kcalRp9fuCl3wUWq+G6xnHUTKFYsV8CEjJYcKTShb9nwo3ZJ5AOz5vqZJEkMoYBQ195jIwksALagrtTAFeNdjdE2OX6LqnXxVmUN/wBLEf8A1/a8mrLwws8OeZcwSTQSEL4qOV2bYJ3CCumvIJULdU35Na3lsP1HbxpEpARNSGOnAqtXRSFKuEcNwARY93lIOpG6KBsqnyMbEl+b9EbDm/8Akefr+PUXTOXkYsCj2WkQ6r483q1ci7CMVFgXQGBLZ5iz/wBcRtHM4nlekJ0JeOJye5EjMBs5LakWNbb3s1dDB08f+nAemDbMY7Q6BzvrGb5UDaufLYjnOQJRvHcGmO0Yj7Q1XhXY2wcD35WRbHkctb/GfMExSBpQlH/cBYvy6J3CeSeCthR+AdSawzLGIPyPx88PUA7sqONIyu7+HAYHf8hq8fqD64Azd8LHSqjMUdmckkkBuR+7ZUqQrAi64si+eOgTp0dunchJda7AVi2zkqbAJ4Gy3zVKte1KCpk6FGEYktxs5IRA6FIvbBvyoYgbegFdWN6jIOfEtw1+Xhfx5sQZi0nUJGBE1XxEW8V1C1wTwBQr80PxnQQ/HxoBqhBUSNGARHo0ZZlO6+XrQKxtSUs0eMqPgugIkZfuGijLq1s69wsCkX/JQW8TVm651zoe6ydouNgQUZ2Vl2Ka7S060HDhKNlWH2+xyapWYydzUE9F8/wRj1pRu6zhnX7xvchJUjYe/pqda3shgb4DGO8TR7CUK0i9tFES7VIQ6BKtfMxhXoDgH2vvN/WzIpkY/uHYNHQZWRWVrjZm/mOipP52v0CIvcaR5FReSJI91FoqgBpixBAoErfN62BewBjc1UFVVz+bnjo+nc9OkPl4lQSgEih3ViZPZUVd3wGAJsWA2V6ntGOM9oCTT7oSgZaaiQSW8w6lOeQpYBhWRf8AWyvJGkMTrCxpSL82PoiiO4xOhJF2ePpS5XdYzdR1Mbgxsb1ah3eF2ZpCGWqrehZJ1v8Ag5Jb2beremr53GzqevlnKpr2Y2c6hQ6qS7IoVzQP8Gz7FfkAZadf1aQwmIM1kKygFk2DkhwYyCsXkeG5JvjYeWIejSJy7OOxEo2YFioaYhhJZsXoV9km3sAcZL6n4yIgGax5HyMjuAHApY7bUgFmNnkggcFCAoxliRbVp0unOtfU5HqOoDSDYM7BSWDa/wDJio1ABAa/f+ONeZh6Je2pQgSlQ2jxFzqDQ0ZgFPFt6PBrkizN+Y6OGGIbx0SutxtbbA880QL8+aF+Y9qSNi/DxmMcKDrHXtlDzdqyCCCU1ugP+s/kVg7JYlqL7/t9jz0/wxU1I2pU6OWd1UggB4ko0XVd19V4H37En5SJ5WRElIj120VWGqgnyYoTu+payB5bWA35lSzJJwmzx05mBGq0XQagg2DaqpOpZzZPsZhZ0CiXYbIdbcJIOXAUMGFsNrPP590BkGcZSTPD9aiRLHE5IKuYZSCaBJJge/rYJIYcuSQfZA4j9SwxrMTG+243fgDV2J2Tjjj3/a65q8v4NRUOskcqGnEYDlSH++lqy0m/AuyF5G3MX9XsjoXtTIkgRGQCmh18dvRB8bo3WxAoKoyVudOD2cSu85LGZrGXPQMYxk/4b4tp5RGOB7dveqWAz1+aBusBuiw/R/QB5+46qYunBklD8ggfVQtgMxYjxJqgxPiGz6N/q7YSMjr9GDf1/tkSdwSFV2dqc+NhmkAFKRlF8jKYEi/0iqyuTHHCVD2hAJchV2YtQuRWBDqarUa6pY5hKkksCIdvIRuZCsotgrK5PnxyNjwwBKkFhTfU5MSdjrOhmbrzLKEQiT9tYwJBsNimi+iTIL1quD9RoDD6oA32xuL7e6LsCw1tkb7lV/bGxPJYNQJAMv5jqULeBLOdtQA+xYHt9yiKMbRhfwGpKobWdvx0PjsjSpKgCokoeJyASajRYJF5trYmyf8ApwYu9yDH8UGk7YZf31IbwGsQN7MoQsCq3dqRwFsgkg8t1MDRyGMgh14IIZTZo1TUR7GdofkUhndTEoJPde5XRXcKSimJVCE2STaKa4GrWTW9d0CdQm8dCVFAVYxt3FVaLD1qFC8cGwaNa7Embwmo6N7lPFIkYYC2tCGYHU0wBqq4Abg/z6vnOj/TXRmRTqVpVLy2CAgUH9yavsRYKjklmStazn4XPbAtAAWIIB3JcLamh5AH0D+Sa4Jy8+H6phE6RxoBIFJkYC0Uvyof7Neo8fZYccA4McVZlXjznHiV5I3Oir/py9h3hUEl7Uk6tW5Fg6HgDwKm6tPiezpJBG4l3ka45THFNuV18FZv3AVLKdaf3WwNZG66BpnCK06sOFAQEENq1mK+42xQWSFFqgCqKVanoPkp4ZGMkgjZ2qUMrWhQjh1C/kWunNg8gUCCKSi5q38F/C7+S6NtFiLlJI5JOVRVeVSRRO2u0vOpV6IpTVE5LWf9oClVQpVdDGQsSWSEaQA2wCpfN7S/lrPLfIhZCJQ0igvSgKgoFh5UlHY+VkLV0BfvJA+SkjCurBmVm1e1DALqw138BHbK3iD7bkChkEqFRS5Z0ZjiWYkAdw0GpVkpr2DSk2wTZBQ9+N+vcpGJ2hVgZlreNn7gJUMP6yJA5BPlTKbA8WUVxT/LiU6g6D7eZd1QkUxUq5NWWNEHa6PvLyFw6sBUlKt9M5iluTgExFCGQkcXEdlKj7ehJzTwsjvnh4Fb8h8hIngrsdSCVfR9PZKAEcASF/EgXtyFOZg6ySRVR5EjFWo02EhFaIQtqqLxwRQ9tZ9RPnOkUzbESaLp3UbQlWVirQq6swfgEBvGz+Blv8R1/wCzPC5DRqDI5pC4K6r9+OT9rNiloBvWDq0SWlmieLtlpaZiF7jyIxmAD0g2kKgqt7AUTtyKyT8Z1iyhkiQRxlWUdugQzah9nYCRhWtjja/+lSM29P0iPRWEOz8rLNTEcAbaSkBgAVrVFBtAaPA2IixFatYxu6x7b2rrTwsSOVMnacH1Uj6tdWMJ6prqbm6bx7iHcqQ2shJPiCNt7+m78+iWJssSFzPWdTHG7KwkBLMFCaBvslt27C237ZDBhdMarI/w/Q+aPGbAaIuBzHqCrFaUWT3BYP8AUVY+wM1T9R+0ZBCpB2DuzsrGtm8yTSEqWU23lQq7sxZk8KnqVE8sBnU1Y1X7J22aqsspfX0DbKeeKAIvNk/yd7GOwgLduuGQ6liQobxptm2XgcXzxknpPmzbSJEqszoQxEhKlVK2xJu+V5Jv3pRckZi+K06pWZypd1AJ7Y5cgFj5UgUMo5JosB7GDozRTqS6aEaOWKVN5pPENYiU08hVQbIAoIa0DAnU3Y93L+H5fsaas5ACLowNqTsAUo0fSjgHcVTm93V/IlCYY41KAgGgGa0oIaKjdxVagAeIJvNXWO6x9hTRksdtlW0QEnajbE3/AEqKFIQxo43M221ppe3gevkelUSpDIy2irUm7dvR9igfkO9fwCTRABIXXKX9XII1iiGp+zbKpVWGxTdCDTKSpFkbWhs8kZZLAxpupL7EahSqjuAMreQcahrB4JpiDRBcMaP9Vu26RuB4rsKUJxIdvqPr/wCn8c5KOvBSzIocYxlzuMrnbfp2dIul7jINgSwJRNvFlCuj1YQMRbG6ogcEqeKjHOd/1PSyPBD0qN3nT6EqOUtaVSTsv0Qcc8akji6yMsSSS1PHSdQzo7yL5Es40WSRZQvHZdgbCJqx1Fg350PIe32WKTeTV1a7jjVE3oyaWK2CMG1KmgE44YZr6r9XOzRSJrTr+7xHa8qCylQoDWS1MCfrZbJTlUVomRpqLKkdukZosllgwYsGDGq5K0VN7ZB5c813L6+Ou/H6FJ0QuQyAUSQzlmPjRbysMGNAXwxuj+PVp0vTxd5EO0h8rD31EcfHLfU7otOCyrVXwdaytnPbJlQagMCnLlbUhgp2OzKsgZbIv+5N46T5SW1kZmUtfafySySENKprg8eK8gMKP4g3fb7SvnPMsfkegKOrbytOxYMI/NmR44+3Cr8lzv42AVK03IYXX9IRcYkO0akWPNljXZQbVTyp8rKkWT7uq89TMzEhm0BVdwdlDqABQAFeqYAr5A8A+299fEyxrpQ1CqPT0CboOLFklTxYooGI9EFo0r359yo7z7Oaos3IACi9thqv8f2AHGdP8Wva6cMxAErKSSNG7amlQM1brwx1Qc2f7ZUfFfFF5g2jFVJLq48eAxovYBU6t7paBsgHLyXqLLd8shJbxdXRD20b8g7FNkiBFBhqg5CUJZfGq6R76frhHvbSOwfcmVlkIiQq3mx4DWwBAJ/Fjhcrfk9JHAQtJNKNDrsRwVjTU8lmZAFOp9n8cqaqedAdSj2HJ8m2pL4BA8g12LDc2OLHPU9P0S1GAYyI/HVn9sLkZ6WzIDYYnVvsAvvxhkZFHVvcqIvjXRh0qxs0jbEv9QddkIjH9SjRwW55BqqBMfpmWMa7LJ22dwBTqGUEXwWGptfXvX7Cgcu+phhiuaafeahrudSyGtXjQbKsYJNCxWp4Urzz20oUzWhjCr3FTVDUgcIhArZRQBr8MQfyMkiML956P5vj02LL4SaN20RSCI6MkaWV8gQ5U0oNcW7aqBtwRmeo6k91WYxoX8jUUMjD0R7UkDgc7GwfQBrMfG9Wyq8uo3m58mpjqrDfXXWiS1A1ZX3Yz18P0U4lWdoe2EUgbmSJWGg5V0ZXQ9sE7CwQCSDyMgxcUptvp5W2U8xJEhVixYryQqkk8qTfkpsX/H9+MlfD/IGObYMVJ12Acg8clLDJ42ATyT43djJXy3XxMkjr4SBVAjZjIWF/byvTW7ssLsePPEafopVi3WMjYf1jyCkCjy2wsKD9QDbEH1knRbcdev6JUXyDBtSv7zkdsO4QBuVWYtYKajbg1THawQbhdT1j7FwQEJAakCg6hK8QzbN9CSSSSeSc1fAM6yE7arXmATGKBHDMEagDROwojg+8mfPSCSTUMdgQioqoQ5AOoAX2S7E+qIcHiguBpny/s2dL8qsKJQDKPJeSFXnyJ2B2cquo4Oq3frNY6x0RXZSJGZmLEBWJZSytRHkpVwd/Yoa/30fH/FE69ygCGc2uzUCwAAYVsf78VX8EZY9U8fsuKtQEJ+zEjemJJSv21NUa2oLyogybWbKtSR06PHFCyqe6Y42NkkMF2ZCVCqCDv/VdgEbUazXB13URyI0jERgSBHZSAQFPkpq7Ab0R+bIPoR/9fI769PrrGrBzFsqayDUx8gUgLAWK5YU10ctOhnmIVZCUkd97YDn7SWNm9cN6+zMwIPNjCVwbuu106lL1XWRvK0q1wigRKSNxyrUTtzsN6AI59Zug6l5ifNlBOyBymqyFWUM7KFWMAleSoXyNjksLPpunRWLMEV22Ze+VFCPYKoKupI20f8m4glGyMjdR2S0bQ0SeXKgDS9fs3PBv2fVmhdAi6l0r1/ZH65gFN8FVCkrGqALchIZqKszbEbAV/SBQzjJ+oZ+WN0AB/YD0B/bOg+TiuA91j3E11Nh72NBS1k0UVSOTQT+HAHNnLI9LCVIxjGMsbHpc7np+gnEMfTAoW2IaUzLrCPGo1YeiC7XrtzwBwSeJ6VQXUMaUkbHngfk8An1/Y59DhRRrpqkXbS6PABR3Qki2LWNvH6gPZB5yrOfHm4rY2t8R0sS9yMSSRx2U2RirrWxcqw1PBFC18lOyGiohf6vaRJ3bSKVgZCXb9vuMwP8AtuHK6hef6tvRoAbooI26neMNTkRtCW3MrEiiWd9iSSR3FWgQnJ2Y5F+Yk2WWNGUsrKSbDmvq/wBIlSKLUKaNcqvvjIOGrkrJvU9YEk2jQs7gASO7SssKqF1VtqWwzXRDFaA7Z4z38oO2/cd93jEWrjkGQxymKVI6JMfcKuAKUAqPRUDn+i6MyFEFasWKFtLMoZQd5KLhbP8AAvX1+ck9R8NOJPbSeUZVkIZqk+qiueG2FjxGrED84DhG6k+bc+46Ys7JGpKqR2llkNfRVP5pSCgjXn0Nf8mf0nUqAxZ2EYch5VUtFdJulGhIxVnoNftANRuc19T0s72QjaujPEkhIUwndhRsb8GRmY+THZaBBBqJunkSKSNkSEF/3CSftFdRquxHv8izdi6sYLJRb10e3OuxbzfNdu4ypUHhi7U+iyKwXdmfdV4A4CnVW5o4bqQYeoeZVazHoNhGqhoyIkVC2y6WGB543tr900fXhY1ZQFcUUKAh/ADkseB5V691fPGZ6WKEp4Jq4o/uOh29gqAUOoFPwWv0xPAwTkSVyXhzu9CX1nWxAVHHGo8D5l0e0ALqpI5+pBFiy6+yLyyH6YARfuJAQsQjH2akagzArwDsSKuzx+c5yXpWiMUjCk/cVSSG5i5I4rVhsp5N8j+Rk/p/lYUQ1surBhqxJcWCVNUQQ1nb80pIBAwJwdLLf51IHzUrEHckauajOq6NVE0vrhVFfz/2vZ1PUfuL037IRWQF9QRY/LMNrFkgleDXFis19V+5Mov7KADIRShRQPcWgwABF1/Io1meo6cuIwoIYpZeRybC7RnzP1HGtHgUPxg3SSpP+cplzMXUs4Q7NsiuiUbVW3CUSfEDS/rSt71vInTmPqHZLVCQ+m2/bDPR3GpDany97BeLDAEj3D1SFiu7Rqq6KFGzm+dSPajxFeyQVRmIYsIHyPU2sbHQGtiY1K07V5fgrfBpPHix9skxw4NMu4Y3SExxMJblBWN/PzSy0jqV8jr4gvfAlIABBGzr53a5EUCNk2EjBoXTVjFsrAlirjt2CCL51AXbK/ouvbXc/SVQpJPLF3C9z7jyDKbN8igSLvLbpZopEV2a3SwLctRopcgVgfsgFr+H2O3CZBlPOnbKmP8AT8gEYYOI2UbSRhZANidXGpuSPajdEgHj0BkjtSRGOSRrjjbt/tU4Ug7FQHOrfdmIGoo3YN15+OQu2sUZcGmXtbLotA7EFQi0CASWA/k5Xdf1JcpEzbKnkzH7AhddLI4qhY5HAA9AYLLPJ67eRsl69nHiSAQyB3NftFnJAB5H2qvXujfryI1XdIAQVBWpFjZ+aEjk8hT40NboH8ck6U6VpnEcKhnOl/WGnLAaryPHyFcWAp9ak5cdR+nBs8bdQhKEgSLToAiDY3wRAuxBY3wlIGJoKNMqjpz1IXSWknKoBVDzRhX2qrNsTVXQsDLT5ObRG8LUjlo7sMHBsMeVIJ1prbgm/Qys6JI2m1N6o21sNTImwACobMbNw1EkAEn+kZbHqizhEJagT5KiurAMwicHwZAAPIDWvsNSVMHNNP2iaW25A6eaJ9oYUKgLTsPrVj9yZ9dvdAAAKNFpSTm/5SSSbqC7BnVS7BRG0MdCthFGzLXgqGiAXIUBfd7F6sxM3bdAdbVIVIH15LaAggmzq9sFr0TZqvmP1JIzBlOhJDIykq60CBdHigeGoN6JJIvJOhKUpXHnPyU/UT0jMp4mGpVrZtQ++wb17Vf+5OVRyX8l1hdzbbAcA8D+5Pr8mz/k5DyyPRjsMYxkknpPedlP0kpj7A7ruFQSxFiUVorj8gCAWUAKAB4/kknjkek6gxusg9owYXftTY9c5ZxfOnuCXxVwbUBAFAJPAA5Hs1zkMxxYuS0Oki6ZoyZZnYtodI/Fip/y22oPBDLRG3sGr2dKnUkv3CFA23jJIbYqF8kp2/hQjAqu10BV1XSfKJ9njLyOpVZSS4OmtGvta6rRBBHjkzqvnZZGtjybeO2jdgxHLMFpQeObAAVuFs3lTieHN6V6vn7KkfJmKUOlCSNgYtWLBasBPKw1ej7sH3WWsXWW4aKRo+PJi18kMpBIjtfAagAcf0g8DKvoQvfAkhMgo/tsGBo0RRjIK/kigaBAphkj5L5q2KdtQQCCXAHNak0oAIKhfYq1P4oAaYmHmpJdNSxm61omRYJHZacKFZqWPydRF9iihWs/bVksm+RC6hm6hwDEkccSmxHtSqp+qgsQLbjb+9ljex19F8ydqiIRpCC5Kj0FN2Wu+bIs0DrxfIx8j8qqV23JDAFjKoLMwYCz7W+Nq5A9WxwVjhtOlv3mshgSp8XdD29QFU2Sw9gURyLIFix+Ac6DrIV0UxR/tyRhwiEMAW1V2WwSXDqFtiSNhseGOccPkwC7sWaRro/8vwzEgkj+3B9c8VnhPnZQmm1jjXayUHNhPwoa+f5yaNHgOXoW/wAp1/0iJFI23nUigbEDgpsbXkg3fNi6yqm+SQHWJKjBBAkIkYkXRY6gXz6Ar+x95XO954yUjqjBJUTpuv3+ws81ZPAJJ1FngAk1/k3ebF+WY8MAQCSfa7WNaYjkjXjiqs/zlbjFFsqLGT5U6gAAEAhjy1g68UfXIv8AyfxkSbqnclnYsSbJY2ST+Sfyc04yQklsWHSfKskUkQAqSrPIYUCNQfQU3yK5oc8Z4X5WQEMTdChsLoc8D+Byf/fIWMEOKfQ6noprh7ca33GUH2PLgBTyfyTRJAujrYFYkgVWIc7K1bOtQqQpO6oTwwsADU6nX8VlB0fVFG4Jo8MB+R+RnWL1DdPUnTilRR+4AxDFmDDy2IALCiF/j2CaFWcmLFwenXm/0NM6KgpC3kSrKVZaApvIkWQPEg2fsv4HM3r/AJmWRPNQA4ZpSgbV2Ylm3VCCoF8qK9kk+ZysHV9wnvy+ZB5c+P8AGrEeVn+9gVyOTknrOoRdpYlBDsVNbR0wvV6UAo1X6Ao3xqRcGahWj351PPxfXqGkIZQVQksNEQC1NKjofJjx7s/4yT81asQjGPQa+HjsI2/bLAHU0Bdk/wCfQym6n5iMK6r57E0WRQaI9mhRauCa/Lf2OV03Vjg3s380Rr/+/wBv+38Yolf5255tib1PVCNfZdyxZtiSATRDXd37P9Js0brKiaZmOzGyc8M155y1HdGOUzeYxjJLDGMYAzIOYxgErpOvaO6oggghgDwasi/R4HOZbruQasD2Dxf8jxrjImMEUtya3y0mugOqXZVPAE+rNe/++RNznnGCT0GzDNmMYAxjGAMYxgDGMYAxjGAMYxgGQct+j+cIXR9iti6Y8qKIWvxyBypFi/eU+ZvBWUVLcvuo6rpwpKm28lACFbBIpjzwNdhQ5u8qh17gag0OLo1yPR/zkbbMZFEKCXiZJzGMZJcYxjAGMYwBjGMAYxjAGMYwBjGMAYxjAGMYwBjGMAYxjAGMYwBjGMAYxjAGMYwBjGMAYxjAGMYwBjGMAYxjAGMYwBjGMAYxjAGMYwBjGMAYxjAGMYwBjGMAYxjAGMYwBjGMAYxjAGMYwBjGMAYxjAGMYwBjGMAYxjAGMYwBjGMAYxjAGMYwBjGMAYxjAGMYwBjGMAYxjAGMYwBjGMA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eg;base64,/9j/4AAQSkZJRgABAQAAAQABAAD/2wCEAAkGBhISERMQEBQVFRISGBcYEhUSFRURGBgWFRsXGBgTFxcZGyYeGRkjGRsVIjsiIycpLC0sGh4yNTMtNSYrLTUBCQoKDgwOGg8PGiwkHxwtNCksLCwsKiwsKjQsLCwsLCwsLSwsLCksLCwsLCwsLC4sLCwvLCwtLCksKiwvLCwtLP/AABEIAOEA4QMBIgACEQEDEQH/xAAbAAEAAgMBAQAAAAAAAAAAAAAABAUBAwYCB//EADQQAAICAgEEAgEDAwMCBwEAAAECAxEAEiEEEyIxBTJBBiNRQmFxFDNiUoEVFnKRobHRQ//EABkBAQADAQEAAAAAAAAAAAAAAAABAgMEBf/EACwRAAICAAUBBQkBAAAAAAAAAAABAhEDEiEx8EEiUWFxgRMykaGxwdHh8QT/2gAMAwEAAhEDEQA/APhuMYwBjGMAYxjAGMYwBjGMAYxjAGMYwBjGMAYxjAGMYwBjGMAYxjAGMYwBjGMAYxjAGMYwBjGMAYxjAGMYwBjGMAYxjAGMYwBjGMAYxjAGMYwBjGMAYxjAGMYwBjGMAYxjAGMYwBjGMAYxjAGMYwBjGMAYzNZt6bpWkZURSzsQFVQSST6AA9nANOM6Lp/0N1JYCQJEpq2kdaGx1XhLY2wI4B/Oees/Rk6PqDEwutxKqrY9giTV1rn2o9GrGRaK5495z+MtW/TPUeNRM+969r94cEAi0ujyvH/Jf5yH1XQyRkCVGQkWA6shINiwCORYP/tkkqSezI2egmXfw36Xade4zrHFsBswJtRZdl/DagH8jmh/Ndx8X8d0fSRlHgWc7MjGXWnN+ifsFAb0lUYwzfYARZlLGjF1Z8s0zBGfVB8TAFDf6WEjatXDKzswoKXohC1+gaBIK1VZWfM/oeKXnpEaKSvqX7sB1BBHd2YxSMQCFdmB24aipKykf9OHI+e4z3LGVYqQQQaIPsEfg54yTpGMYwBjGMAYxjAGMYwBjGMAYxjAGMYwBjGZwABnVfF/ohnjjllkCCUFkjVWeVl/DKOBRAJuzQq/ea/0n+nS7L1MyqenjNsrMAZNb8QBZ12oEkV7HvOv64sDK7NakHZ+Q0AcoLpGHcSthrrSg8e7yrZy4uNleWL1MdH8NFGwEEKMjAAsYzKTqVHkzjUFtuaC2TXB7duwkMkhSKBY2VvaK50oxqyuteJBYENRokkWvjoPchiD6EMyswm2MkTK1e3QmlrWMhiQvj6F7zl+RZYVUurRIbJRpGFuD4jkhyu5TkFVr8biqs54zmyuk+KOrSQJECpBVHLDlh/ttIXCgqS1Mx2cORdqxFfF1EoLyLDIgianV3XZAANluS7YEEjwJAFkHW8vY/kYgQE7ZdgC0a2u8il0MYpTcYVVAcDij7zPTfPQNJ29SAjE7MXk2cgksUC/7vcUWAtWFIsJZE5nWq5fxKBg+shVTG16FaeNggEhcEahSAWCkgDlh4qLBsfjGWZd5Ik8bSnjR5G0+7gsoEajY0u1s9i/xmz5kSyOjlAxt/F2aQNExOou7tiHIKuAdOD9akhZ77b6uUjUFmZndnMYNltmBqRRZrn0CaSxnKfZtaM9dPKzv5liSjEL91MaVakEcIzWoAsVsaNDNQ652LrEF7UdgpozhdHAdXKv4rvYAPtWNWWz308IDu6/0ggclFocksbpQUG9Gq2N2AM1dYwSOSdLXuFTE3cKoWQEq9kDt8D3YKkKPtzg5YtrRc5zvUyWXdl7bnYMQY52DcMruoYABn2XcEpZIZvRBGR4pAh7UhC7ISQfM0CA0jFf4tiQLAAVR/tkZzUPXMVDIJO4R4tW66sVBNAjRrDc+QOq8KRtln006U7dwSHUGRmgMwCglVRY6VQpYgCyCNyOfYk2eBGNHnrox1MTB1iJA1XqWIBWnqEFtiOVGp2fgPZ4TOF6/wCOkhkaKVSroaZTX+QQRwQRRBHBBBGfTel+dSJYyItZB3AhUrLIIoy6sAzN6JNcHhQwIK3mh4Ol6mJWlR5TTLCQdWouTov5L/YgNYXyNckYTo7YYmXR7HzGsxk35joezM8WwYKeGFcggEE16NEWPwbGQsudidjGMYAxjGAMYxgDGMYAxjGAMZO+N+Jkm2K6gLVs7LGo29C2NXwx/wAKT+Muuq/Qk4UtGyS17CkofR9B6vkEAfY8UDzUWirnFOmyj+L+NaeVYkKgtZtzqoCgsST/AIB9cn0LOdT/AOT+nSLSR3E4oueF05W6ganlUC+QQTfA4o2nR/A9iPWKJizA79QTHbFQmyQljr2hZaq2ZRdhWGaR8KyuY1mCyAUdo441B8f3lYMS6hldd0urXm2yLMJzk32WWsMKxonRrvrGg89ZIiFLa7WG5LvKDrzX42YAH2OvJlZ43JdRoe3rEA5IWylFCpICkNbKDxsc0jqv3G6iLU700qrs9QlS6syalQwABHkbBplYDY6eqldU2VGBdrkDspLu1a7OnDDUHgpqLXgNsTU82Vt9o29GySS6KUQMQY+xszMQDsf2nBW2ohRwONj4ktW/PdenbpQSza7MGKu6b6tbniQ2TyARzYJAOa2WN67g0Q+MnGo913dFQvG1UCFFf/F6vlnQyGIt3QyU7yHRo2HrVy7BhYVh5FSK9YN8OWt9xadB8fGilzKjysQQXHeU/lNtT5SE3QB1b031yAvTg9Spi6gdqZ1dwBICdaA2UjXt21cFiBvweAdx6CORuljEk0xLKrknVCBUjBWA8CRZC2W5B4Js2/8A4WiMgQBUVpHLuQ8r+IjbyYEaN3I+AeTY4/pHPFuFuT354fo3dJ8cI6ZyXerJCtKQ6bm1ZwNnK3sTQCsB/Fw/kPliqsphctGbkQuT4FwyqpXkAxDbyqi41FOakfJ/JCNSwPbe9Xci46No223mFBsAAo38bamufg6HuhZm0WNfF0WqFVspXWyzAM4sc0ovbXJM3NvV6JefNedLlL+p4V7kutNRWLbUgAqxVTFdmLyLHYm2aMktrRiRo8jbTLuoQi4yu6+K7BNVNMOPB+DZF7EZZzfACSPtBNCxDzMSVAVr1SIyFfswYFaoFSf+lTHk+NMcAIClCSoX2w0YuWLUO3qCeL25NhdgoFvaQqlvznzPcPxEH+mnClZIu0zQzggC1AKs1jaNgQFKfz6+ynKjperjXp3cMVMioUXQf7qM1FK8RGtsLNEljw2rXt6xpJD2WARpG13FWxa2XdybbcFwCzHk/auBpjtInPUox8ypJXSm+qo1jgCgaAJof8cHdpKK0s8SxEpGQnb3AZdFJuMNQ1Unk/eirbGwPzk/42CQxMxMcYYVTFYVIAVW2BFdoJwbv2RyWNaOo6uUqCWUniNHRlZVJFVQNjwCgEXS0R6BybD8kqsqsp8BrJaiViDspjZCe2i6snCqaNGqvIM1Kt+r8zgeqlZmLMdmJNm7s/zmnOz+V/RYJd4HRBQIikY8EjlBJyPdfYitgGIIJzlet6CSKRopVKOvDK3BH5/+svZ6EMSM/dZGxjGSaDGMYAxjGAMYxgDMr7zGSOg6VpZUiQWzsFXgnljQ4HOAfQv0+CsEbQoFKqh3QgFiQrOXIWyBs3LXrrQ9nPfx/wApKsoWt4CQtON/GMqVKM2zWoHkq7coWrgsM9UsWy9OSpjiqGLnZGsGMsCg2bZgVDKvHc25N5MidpEKBoKoqghLvwD5BIeBDQ1O1vqfIBrLDM85O5Ng9LI58ZCySCnkjotsrKQp7ci7NqaNGhyV2LAZE6b4WJm6aIsyySUYyHVUqgGlUBP2xswIAAJVQx18i2t/kN2KtKJZKZtbdAicuwtQ2hVubJ4oBrIvNX/mM0elKqslBNw4kQryQ4HHJLbGx/cg8qRZPQsOl6cr3FNsYT916olo1Uctz5wyAobNXY1qjeV0vSORqqFkZnSEItgxx0HYkLqTYsn/ANRbkUOifqxGsrH2GChWFRrovd7zGje3Ia7fVHOtqRkP47qe5CgZ1kWUmg6ndnitGkVjdyNSOBqANSBzsC3OeUcysoY/hwxXQbLfBKbsCxFLd17IADEBqIDE2oixrU5p1VrVI5Cyhlcg2rpdaGipKik8aJXg3z/GwWxWYM/lsi6I1EHyNqv2U3SgKbFb5QHrhrJQQ9vaSKiV03KBpAwAY2oUBbbUg/wBgtFypru0J46+lDLJIbEgjMiq2jSkM5thVgJWwOxN8UQM2/HyS9QVkDE8hKnAQMspKOSAdQq/hkrm/qeDp6sFFZpJBsWJKxAPbOEK6lrPIry4B8CR5cyekgZ+lCi1k8jGykKWPIDBqIPiEtrBOouyuDhm6h5vT136EaX5Fmp3iVkhCO6v9SxVgvmq67jUqL4vgDnJHxvXESSh2SMSAOp8f2ZdXqMOw1SYrRoEkcj7Xm6JVQmER1IE2kdiSxeJzdngULZtaqlUcWSYPx0kkqO3iU7izTkhZm1DFQdAfYVRY5NMSDRyUVtOMtKS04tfHx2RMVxIQUftJFsHMEbEluSEiMgoqtX72YqTRbyzTP8AHtHEsYID8yljIEfyCsCux1UE6tRIb1dfXJvY2VEkAVVbbgtCxiPcZjGoW0QsDHZKhiVavIHI0/TshLHiwGkakRQACG2b+myW4S2NCgWG2HZOC6evp/fjvttRRdd8jIq6E6yMRtzZ7ZBIW/q3PkCPrtwaNAZ5ZSe5JyjIQZHtUOjPYAFE6KfI2P5vbM9V07NIztG3gwRmN0pZth4F6seY0BAA1/gs0n48Q6OXBLfZV31oHcFiB/ChefV8UAcHpOajHRc53kFIgtMDTgkqZFQXXlrQaieWPskmvWynOoeFwgAWIsQDZYq69OvmNC4IGysQGPJWvwt5W9Lrt+05MNCpJT2z3gNRo6r4EE2tihfuqywRWUwh3EkbqR2XBQSBC1NC4ux9js58TfjwLg5JzuS59iT1U+x0Cox1dh+4tlCu5AkYcFgT5EH2OOFYauory6VmQw0iMlSElX8iyKykRuzkvs1kWDYBOVi/qCJBEI1Zin13RT/tBtWJNC7Zh4kcGrvJKfMwoiuwjXqAG2ZndmVCAvbChF1JGxK8/YWdhrg6Vh0ktqOS+Z/S7QVUiSEtqUQNup/p2Uj80R/kfngmoPTm6INj2CDfH9s+k/8AifhcfcMo17dgQRVI3+6AFW1+1HmyQP8AjklujcglmdjZCPIpiYIbPbZn9ISNuGBssbawMnMzd/6XHRo+edX+nJ44+460KBItSyg8Asl7KLoWRQJANEgZWZ9c+C6J9/MKBLRKNTK1gI21mmVlNcNRtTdjPlXXRayOta0zDU2KokUdueP785ZOzTAxniNprYj4xjJOkYxjAGdL+joPOSXV/wBpL7igFYyxC23ieSpYCqINmxVjmwM+k/p/9PNDBTWXf9x9VLaqI2tUH/8AQlGcH1zxZF3WTozxPdrvPUMxNstgOHUr3FctKNlQL7I2RlALgktZBZjlOxle2jQ9sXGxJii3u2KMzIqudgfIWdeCPWWp+di6eA0hLTkkRk/tgM22zCMCwU0pQFBX37IyN+n+rZwWlCWyaIjwKVkCldnXYaMyUfGiLK8EWMqjhppOTRKCxwxmSIskTsdXjeRkojx1kcalRp9fuCl3wUWq+G6xnHUTKFYsV8CEjJYcKTShb9nwo3ZJ5AOz5vqZJEkMoYBQ195jIwksALagrtTAFeNdjdE2OX6LqnXxVmUN/wBLEf8A1/a8mrLwws8OeZcwSTQSEL4qOV2bYJ3CCumvIJULdU35Na3lsP1HbxpEpARNSGOnAqtXRSFKuEcNwARY93lIOpG6KBsqnyMbEl+b9EbDm/8Akefr+PUXTOXkYsCj2WkQ6r483q1ci7CMVFgXQGBLZ5iz/wBcRtHM4nlekJ0JeOJye5EjMBs5LakWNbb3s1dDB08f+nAemDbMY7Q6BzvrGb5UDaufLYjnOQJRvHcGmO0Yj7Q1XhXY2wcD35WRbHkctb/GfMExSBpQlH/cBYvy6J3CeSeCthR+AdSawzLGIPyPx88PUA7sqONIyu7+HAYHf8hq8fqD64Azd8LHSqjMUdmckkkBuR+7ZUqQrAi64si+eOgTp0dunchJda7AVi2zkqbAJ4Gy3zVKte1KCpk6FGEYktxs5IRA6FIvbBvyoYgbegFdWN6jIOfEtw1+Xhfx5sQZi0nUJGBE1XxEW8V1C1wTwBQr80PxnQQ/HxoBqhBUSNGARHo0ZZlO6+XrQKxtSUs0eMqPgugIkZfuGijLq1s69wsCkX/JQW8TVm651zoe6ydouNgQUZ2Vl2Ka7S060HDhKNlWH2+xyapWYydzUE9F8/wRj1pRu6zhnX7xvchJUjYe/pqda3shgb4DGO8TR7CUK0i9tFES7VIQ6BKtfMxhXoDgH2vvN/WzIpkY/uHYNHQZWRWVrjZm/mOipP52v0CIvcaR5FReSJI91FoqgBpixBAoErfN62BewBjc1UFVVz+bnjo+nc9OkPl4lQSgEih3ViZPZUVd3wGAJsWA2V6ntGOM9oCTT7oSgZaaiQSW8w6lOeQpYBhWRf8AWyvJGkMTrCxpSL82PoiiO4xOhJF2ePpS5XdYzdR1Mbgxsb1ah3eF2ZpCGWqrehZJ1v8Ag5Jb2beremr53GzqevlnKpr2Y2c6hQ6qS7IoVzQP8Gz7FfkAZadf1aQwmIM1kKygFk2DkhwYyCsXkeG5JvjYeWIejSJy7OOxEo2YFioaYhhJZsXoV9km3sAcZL6n4yIgGax5HyMjuAHApY7bUgFmNnkggcFCAoxliRbVp0unOtfU5HqOoDSDYM7BSWDa/wDJio1ABAa/f+ONeZh6Je2pQgSlQ2jxFzqDQ0ZgFPFt6PBrkizN+Y6OGGIbx0SutxtbbA880QL8+aF+Y9qSNi/DxmMcKDrHXtlDzdqyCCCU1ugP+s/kVg7JYlqL7/t9jz0/wxU1I2pU6OWd1UggB4ko0XVd19V4H37En5SJ5WRElIj120VWGqgnyYoTu+payB5bWA35lSzJJwmzx05mBGq0XQagg2DaqpOpZzZPsZhZ0CiXYbIdbcJIOXAUMGFsNrPP590BkGcZSTPD9aiRLHE5IKuYZSCaBJJge/rYJIYcuSQfZA4j9SwxrMTG+243fgDV2J2Tjjj3/a65q8v4NRUOskcqGnEYDlSH++lqy0m/AuyF5G3MX9XsjoXtTIkgRGQCmh18dvRB8bo3WxAoKoyVudOD2cSu85LGZrGXPQMYxk/4b4tp5RGOB7dveqWAz1+aBusBuiw/R/QB5+46qYunBklD8ggfVQtgMxYjxJqgxPiGz6N/q7YSMjr9GDf1/tkSdwSFV2dqc+NhmkAFKRlF8jKYEi/0iqyuTHHCVD2hAJchV2YtQuRWBDqarUa6pY5hKkksCIdvIRuZCsotgrK5PnxyNjwwBKkFhTfU5MSdjrOhmbrzLKEQiT9tYwJBsNimi+iTIL1quD9RoDD6oA32xuL7e6LsCw1tkb7lV/bGxPJYNQJAMv5jqULeBLOdtQA+xYHt9yiKMbRhfwGpKobWdvx0PjsjSpKgCokoeJyASajRYJF5trYmyf8ApwYu9yDH8UGk7YZf31IbwGsQN7MoQsCq3dqRwFsgkg8t1MDRyGMgh14IIZTZo1TUR7GdofkUhndTEoJPde5XRXcKSimJVCE2STaKa4GrWTW9d0CdQm8dCVFAVYxt3FVaLD1qFC8cGwaNa7Embwmo6N7lPFIkYYC2tCGYHU0wBqq4Abg/z6vnOj/TXRmRTqVpVLy2CAgUH9yavsRYKjklmStazn4XPbAtAAWIIB3JcLamh5AH0D+Sa4Jy8+H6phE6RxoBIFJkYC0Uvyof7Neo8fZYccA4McVZlXjznHiV5I3Oir/py9h3hUEl7Uk6tW5Fg6HgDwKm6tPiezpJBG4l3ka45THFNuV18FZv3AVLKdaf3WwNZG66BpnCK06sOFAQEENq1mK+42xQWSFFqgCqKVanoPkp4ZGMkgjZ2qUMrWhQjh1C/kWunNg8gUCCKSi5q38F/C7+S6NtFiLlJI5JOVRVeVSRRO2u0vOpV6IpTVE5LWf9oClVQpVdDGQsSWSEaQA2wCpfN7S/lrPLfIhZCJQ0igvSgKgoFh5UlHY+VkLV0BfvJA+SkjCurBmVm1e1DALqw138BHbK3iD7bkChkEqFRS5Z0ZjiWYkAdw0GpVkpr2DSk2wTZBQ9+N+vcpGJ2hVgZlreNn7gJUMP6yJA5BPlTKbA8WUVxT/LiU6g6D7eZd1QkUxUq5NWWNEHa6PvLyFw6sBUlKt9M5iluTgExFCGQkcXEdlKj7ehJzTwsjvnh4Fb8h8hIngrsdSCVfR9PZKAEcASF/EgXtyFOZg6ySRVR5EjFWo02EhFaIQtqqLxwRQ9tZ9RPnOkUzbESaLp3UbQlWVirQq6swfgEBvGz+Blv8R1/wCzPC5DRqDI5pC4K6r9+OT9rNiloBvWDq0SWlmieLtlpaZiF7jyIxmAD0g2kKgqt7AUTtyKyT8Z1iyhkiQRxlWUdugQzah9nYCRhWtjja/+lSM29P0iPRWEOz8rLNTEcAbaSkBgAVrVFBtAaPA2IixFatYxu6x7b2rrTwsSOVMnacH1Uj6tdWMJ6prqbm6bx7iHcqQ2shJPiCNt7+m78+iWJssSFzPWdTHG7KwkBLMFCaBvslt27C237ZDBhdMarI/w/Q+aPGbAaIuBzHqCrFaUWT3BYP8AUVY+wM1T9R+0ZBCpB2DuzsrGtm8yTSEqWU23lQq7sxZk8KnqVE8sBnU1Y1X7J22aqsspfX0DbKeeKAIvNk/yd7GOwgLduuGQ6liQobxptm2XgcXzxknpPmzbSJEqszoQxEhKlVK2xJu+V5Jv3pRckZi+K06pWZypd1AJ7Y5cgFj5UgUMo5JosB7GDozRTqS6aEaOWKVN5pPENYiU08hVQbIAoIa0DAnU3Y93L+H5fsaas5ACLowNqTsAUo0fSjgHcVTm93V/IlCYY41KAgGgGa0oIaKjdxVagAeIJvNXWO6x9hTRksdtlW0QEnajbE3/AEqKFIQxo43M221ppe3gevkelUSpDIy2irUm7dvR9igfkO9fwCTRABIXXKX9XII1iiGp+zbKpVWGxTdCDTKSpFkbWhs8kZZLAxpupL7EahSqjuAMreQcahrB4JpiDRBcMaP9Vu26RuB4rsKUJxIdvqPr/wCn8c5KOvBSzIocYxlzuMrnbfp2dIul7jINgSwJRNvFlCuj1YQMRbG6ogcEqeKjHOd/1PSyPBD0qN3nT6EqOUtaVSTsv0Qcc8akji6yMsSSS1PHSdQzo7yL5Es40WSRZQvHZdgbCJqx1Fg350PIe32WKTeTV1a7jjVE3oyaWK2CMG1KmgE44YZr6r9XOzRSJrTr+7xHa8qCylQoDWS1MCfrZbJTlUVomRpqLKkdukZosllgwYsGDGq5K0VN7ZB5c813L6+Ou/H6FJ0QuQyAUSQzlmPjRbysMGNAXwxuj+PVp0vTxd5EO0h8rD31EcfHLfU7otOCyrVXwdaytnPbJlQagMCnLlbUhgp2OzKsgZbIv+5N46T5SW1kZmUtfafySySENKprg8eK8gMKP4g3fb7SvnPMsfkegKOrbytOxYMI/NmR44+3Cr8lzv42AVK03IYXX9IRcYkO0akWPNljXZQbVTyp8rKkWT7uq89TMzEhm0BVdwdlDqABQAFeqYAr5A8A+299fEyxrpQ1CqPT0CboOLFklTxYooGI9EFo0r359yo7z7Oaos3IACi9thqv8f2AHGdP8Wva6cMxAErKSSNG7amlQM1brwx1Qc2f7ZUfFfFF5g2jFVJLq48eAxovYBU6t7paBsgHLyXqLLd8shJbxdXRD20b8g7FNkiBFBhqg5CUJZfGq6R76frhHvbSOwfcmVlkIiQq3mx4DWwBAJ/Fjhcrfk9JHAQtJNKNDrsRwVjTU8lmZAFOp9n8cqaqedAdSj2HJ8m2pL4BA8g12LDc2OLHPU9P0S1GAYyI/HVn9sLkZ6WzIDYYnVvsAvvxhkZFHVvcqIvjXRh0qxs0jbEv9QddkIjH9SjRwW55BqqBMfpmWMa7LJ22dwBTqGUEXwWGptfXvX7Cgcu+phhiuaafeahrudSyGtXjQbKsYJNCxWp4Urzz20oUzWhjCr3FTVDUgcIhArZRQBr8MQfyMkiML956P5vj02LL4SaN20RSCI6MkaWV8gQ5U0oNcW7aqBtwRmeo6k91WYxoX8jUUMjD0R7UkDgc7GwfQBrMfG9Wyq8uo3m58mpjqrDfXXWiS1A1ZX3Yz18P0U4lWdoe2EUgbmSJWGg5V0ZXQ9sE7CwQCSDyMgxcUptvp5W2U8xJEhVixYryQqkk8qTfkpsX/H9+MlfD/IGObYMVJ12Acg8clLDJ42ATyT43djJXy3XxMkjr4SBVAjZjIWF/byvTW7ssLsePPEafopVi3WMjYf1jyCkCjy2wsKD9QDbEH1knRbcdev6JUXyDBtSv7zkdsO4QBuVWYtYKajbg1THawQbhdT1j7FwQEJAakCg6hK8QzbN9CSSSSeSc1fAM6yE7arXmATGKBHDMEagDROwojg+8mfPSCSTUMdgQioqoQ5AOoAX2S7E+qIcHiguBpny/s2dL8qsKJQDKPJeSFXnyJ2B2cquo4Oq3frNY6x0RXZSJGZmLEBWJZSytRHkpVwd/Yoa/30fH/FE69ygCGc2uzUCwAAYVsf78VX8EZY9U8fsuKtQEJ+zEjemJJSv21NUa2oLyogybWbKtSR06PHFCyqe6Y42NkkMF2ZCVCqCDv/VdgEbUazXB13URyI0jERgSBHZSAQFPkpq7Ab0R+bIPoR/9fI769PrrGrBzFsqayDUx8gUgLAWK5YU10ctOhnmIVZCUkd97YDn7SWNm9cN6+zMwIPNjCVwbuu106lL1XWRvK0q1wigRKSNxyrUTtzsN6AI59Zug6l5ifNlBOyBymqyFWUM7KFWMAleSoXyNjksLPpunRWLMEV22Ze+VFCPYKoKupI20f8m4glGyMjdR2S0bQ0SeXKgDS9fs3PBv2fVmhdAi6l0r1/ZH65gFN8FVCkrGqALchIZqKszbEbAV/SBQzjJ+oZ+WN0AB/YD0B/bOg+TiuA91j3E11Nh72NBS1k0UVSOTQT+HAHNnLI9LCVIxjGMsbHpc7np+gnEMfTAoW2IaUzLrCPGo1YeiC7XrtzwBwSeJ6VQXUMaUkbHngfk8An1/Y59DhRRrpqkXbS6PABR3Qki2LWNvH6gPZB5yrOfHm4rY2t8R0sS9yMSSRx2U2RirrWxcqw1PBFC18lOyGiohf6vaRJ3bSKVgZCXb9vuMwP8AtuHK6hef6tvRoAbooI26neMNTkRtCW3MrEiiWd9iSSR3FWgQnJ2Y5F+Yk2WWNGUsrKSbDmvq/wBIlSKLUKaNcqvvjIOGrkrJvU9YEk2jQs7gASO7SssKqF1VtqWwzXRDFaA7Z4z38oO2/cd93jEWrjkGQxymKVI6JMfcKuAKUAqPRUDn+i6MyFEFasWKFtLMoZQd5KLhbP8AAvX1+ck9R8NOJPbSeUZVkIZqk+qiueG2FjxGrED84DhG6k+bc+46Ys7JGpKqR2llkNfRVP5pSCgjXn0Nf8mf0nUqAxZ2EYch5VUtFdJulGhIxVnoNftANRuc19T0s72QjaujPEkhIUwndhRsb8GRmY+THZaBBBqJunkSKSNkSEF/3CSftFdRquxHv8izdi6sYLJRb10e3OuxbzfNdu4ypUHhi7U+iyKwXdmfdV4A4CnVW5o4bqQYeoeZVazHoNhGqhoyIkVC2y6WGB543tr900fXhY1ZQFcUUKAh/ADkseB5V691fPGZ6WKEp4Jq4o/uOh29gqAUOoFPwWv0xPAwTkSVyXhzu9CX1nWxAVHHGo8D5l0e0ALqpI5+pBFiy6+yLyyH6YARfuJAQsQjH2akagzArwDsSKuzx+c5yXpWiMUjCk/cVSSG5i5I4rVhsp5N8j+Rk/p/lYUQ1surBhqxJcWCVNUQQ1nb80pIBAwJwdLLf51IHzUrEHckauajOq6NVE0vrhVFfz/2vZ1PUfuL037IRWQF9QRY/LMNrFkgleDXFis19V+5Mov7KADIRShRQPcWgwABF1/Io1meo6cuIwoIYpZeRybC7RnzP1HGtHgUPxg3SSpP+cplzMXUs4Q7NsiuiUbVW3CUSfEDS/rSt71vInTmPqHZLVCQ+m2/bDPR3GpDany97BeLDAEj3D1SFiu7Rqq6KFGzm+dSPajxFeyQVRmIYsIHyPU2sbHQGtiY1K07V5fgrfBpPHix9skxw4NMu4Y3SExxMJblBWN/PzSy0jqV8jr4gvfAlIABBGzr53a5EUCNk2EjBoXTVjFsrAlirjt2CCL51AXbK/ouvbXc/SVQpJPLF3C9z7jyDKbN8igSLvLbpZopEV2a3SwLctRopcgVgfsgFr+H2O3CZBlPOnbKmP8AT8gEYYOI2UbSRhZANidXGpuSPajdEgHj0BkjtSRGOSRrjjbt/tU4Ug7FQHOrfdmIGoo3YN15+OQu2sUZcGmXtbLotA7EFQi0CASWA/k5Xdf1JcpEzbKnkzH7AhddLI4qhY5HAA9AYLLPJ67eRsl69nHiSAQyB3NftFnJAB5H2qvXujfryI1XdIAQVBWpFjZ+aEjk8hT40NboH8ck6U6VpnEcKhnOl/WGnLAaryPHyFcWAp9ak5cdR+nBs8bdQhKEgSLToAiDY3wRAuxBY3wlIGJoKNMqjpz1IXSWknKoBVDzRhX2qrNsTVXQsDLT5ObRG8LUjlo7sMHBsMeVIJ1prbgm/Qys6JI2m1N6o21sNTImwACobMbNw1EkAEn+kZbHqizhEJagT5KiurAMwicHwZAAPIDWvsNSVMHNNP2iaW25A6eaJ9oYUKgLTsPrVj9yZ9dvdAAAKNFpSTm/5SSSbqC7BnVS7BRG0MdCthFGzLXgqGiAXIUBfd7F6sxM3bdAdbVIVIH15LaAggmzq9sFr0TZqvmP1JIzBlOhJDIykq60CBdHigeGoN6JJIvJOhKUpXHnPyU/UT0jMp4mGpVrZtQ++wb17Vf+5OVRyX8l1hdzbbAcA8D+5Pr8mz/k5DyyPRjsMYxkknpPedlP0kpj7A7ruFQSxFiUVorj8gCAWUAKAB4/kknjkek6gxusg9owYXftTY9c5ZxfOnuCXxVwbUBAFAJPAA5Hs1zkMxxYuS0Oki6ZoyZZnYtodI/Fip/y22oPBDLRG3sGr2dKnUkv3CFA23jJIbYqF8kp2/hQjAqu10BV1XSfKJ9njLyOpVZSS4OmtGvta6rRBBHjkzqvnZZGtjybeO2jdgxHLMFpQeObAAVuFs3lTieHN6V6vn7KkfJmKUOlCSNgYtWLBasBPKw1ej7sH3WWsXWW4aKRo+PJi18kMpBIjtfAagAcf0g8DKvoQvfAkhMgo/tsGBo0RRjIK/kigaBAphkj5L5q2KdtQQCCXAHNak0oAIKhfYq1P4oAaYmHmpJdNSxm61omRYJHZacKFZqWPydRF9iihWs/bVksm+RC6hm6hwDEkccSmxHtSqp+qgsQLbjb+9ljex19F8ydqiIRpCC5Kj0FN2Wu+bIs0DrxfIx8j8qqV23JDAFjKoLMwYCz7W+Nq5A9WxwVjhtOlv3mshgSp8XdD29QFU2Sw9gURyLIFix+Ac6DrIV0UxR/tyRhwiEMAW1V2WwSXDqFtiSNhseGOccPkwC7sWaRro/8vwzEgkj+3B9c8VnhPnZQmm1jjXayUHNhPwoa+f5yaNHgOXoW/wAp1/0iJFI23nUigbEDgpsbXkg3fNi6yqm+SQHWJKjBBAkIkYkXRY6gXz6Ar+x95XO954yUjqjBJUTpuv3+ws81ZPAJJ1FngAk1/k3ebF+WY8MAQCSfa7WNaYjkjXjiqs/zlbjFFsqLGT5U6gAAEAhjy1g68UfXIv8AyfxkSbqnclnYsSbJY2ST+Sfyc04yQklsWHSfKskUkQAqSrPIYUCNQfQU3yK5oc8Z4X5WQEMTdChsLoc8D+Byf/fIWMEOKfQ6noprh7ca33GUH2PLgBTyfyTRJAujrYFYkgVWIc7K1bOtQqQpO6oTwwsADU6nX8VlB0fVFG4Jo8MB+R+RnWL1DdPUnTilRR+4AxDFmDDy2IALCiF/j2CaFWcmLFwenXm/0NM6KgpC3kSrKVZaApvIkWQPEg2fsv4HM3r/AJmWRPNQA4ZpSgbV2Ylm3VCCoF8qK9kk+ZysHV9wnvy+ZB5c+P8AGrEeVn+9gVyOTknrOoRdpYlBDsVNbR0wvV6UAo1X6Ao3xqRcGahWj351PPxfXqGkIZQVQksNEQC1NKjofJjx7s/4yT81asQjGPQa+HjsI2/bLAHU0Bdk/wCfQym6n5iMK6r57E0WRQaI9mhRauCa/Lf2OV03Vjg3s380Rr/+/wBv+38Yolf5255tib1PVCNfZdyxZtiSATRDXd37P9Js0brKiaZmOzGyc8M155y1HdGOUzeYxjJLDGMYAzIOYxgErpOvaO6oggghgDwasi/R4HOZbruQasD2Dxf8jxrjImMEUtya3y0mugOqXZVPAE+rNe/++RNznnGCT0GzDNmMYAxjGAMYxgDGMYAxjGAMYxgGQct+j+cIXR9iti6Y8qKIWvxyBypFi/eU+ZvBWUVLcvuo6rpwpKm28lACFbBIpjzwNdhQ5u8qh17gag0OLo1yPR/zkbbMZFEKCXiZJzGMZJcYxjAGMYwBjGMAYxjAGMYwBjGMAYxjAGMYwBjGMAYxjAGMYwBjGMAYxjAGMYwBjGMAYxjAGMYwBjGMAYxjAGMYwBjGMAYxjAGMYwBjGMAYxjAGMYwBjGMAYxjAGMYwBjGMAYxjAGMYwBjGMAYxjAGMYwBjGMAYxjAGMYwBjGMAYxjAGMYwBjGMAYxjAGMYwBjGMAYxjAGMYwBjGMA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AutoShape 12" descr="data:image/jpeg;base64,/9j/4AAQSkZJRgABAQAAAQABAAD/2wCEAAkGBhISERMQEBQVFRISGBcYEhUSFRURGBgWFRsXGBgTFxcZGyYeGRkjGRsVIjsiIycpLC0sGh4yNTMtNSYrLTUBCQoKDgwOGg8PGiwkHxwtNCksLCwsKiwsKjQsLCwsLCwsLSwsLCksLCwsLCwsLC4sLCwvLCwtLCksKiwvLCwtLP/AABEIAOEA4QMBIgACEQEDEQH/xAAbAAEAAgMBAQAAAAAAAAAAAAAABAUBAwYCB//EADQQAAICAgEEAgEDAwMCBwEAAAECAxEAEiEEEyIxBTJBBiNRQmFxFDNiUoEVFnKRobHRQ//EABkBAQADAQEAAAAAAAAAAAAAAAABAgMEBf/EACwRAAICAAUBBQkBAAAAAAAAAAABAhEDEiEx8EEiUWFxgRMykaGxwdHh8QT/2gAMAwEAAhEDEQA/APhuMYwBjGMAYxjAGMYwBjGMAYxjAGMYwBjGMAYxjAGMYwBjGMAYxjAGMYwBjGMAYxjAGMYwBjGMAYxjAGMYwBjGMAYxjAGMYwBjGMAYxjAGMYwBjGMAYxjAGMYwBjGMAYxjAGMYwBjGMAYxjAGMYwBjGMAYzNZt6bpWkZURSzsQFVQSST6AA9nANOM6Lp/0N1JYCQJEpq2kdaGx1XhLY2wI4B/Oees/Rk6PqDEwutxKqrY9giTV1rn2o9GrGRaK5495z+MtW/TPUeNRM+969r94cEAi0ujyvH/Jf5yH1XQyRkCVGQkWA6shINiwCORYP/tkkqSezI2egmXfw36Xade4zrHFsBswJtRZdl/DagH8jmh/Ndx8X8d0fSRlHgWc7MjGXWnN+ifsFAb0lUYwzfYARZlLGjF1Z8s0zBGfVB8TAFDf6WEjatXDKzswoKXohC1+gaBIK1VZWfM/oeKXnpEaKSvqX7sB1BBHd2YxSMQCFdmB24aipKykf9OHI+e4z3LGVYqQQQaIPsEfg54yTpGMYwBjGMAYxjAGMYwBjGMAYxjAGMYwBjGZwABnVfF/ohnjjllkCCUFkjVWeVl/DKOBRAJuzQq/ea/0n+nS7L1MyqenjNsrMAZNb8QBZ12oEkV7HvOv64sDK7NakHZ+Q0AcoLpGHcSthrrSg8e7yrZy4uNleWL1MdH8NFGwEEKMjAAsYzKTqVHkzjUFtuaC2TXB7duwkMkhSKBY2VvaK50oxqyuteJBYENRokkWvjoPchiD6EMyswm2MkTK1e3QmlrWMhiQvj6F7zl+RZYVUurRIbJRpGFuD4jkhyu5TkFVr8biqs54zmyuk+KOrSQJECpBVHLDlh/ttIXCgqS1Mx2cORdqxFfF1EoLyLDIgianV3XZAANluS7YEEjwJAFkHW8vY/kYgQE7ZdgC0a2u8il0MYpTcYVVAcDij7zPTfPQNJ29SAjE7MXk2cgksUC/7vcUWAtWFIsJZE5nWq5fxKBg+shVTG16FaeNggEhcEahSAWCkgDlh4qLBsfjGWZd5Ik8bSnjR5G0+7gsoEajY0u1s9i/xmz5kSyOjlAxt/F2aQNExOou7tiHIKuAdOD9akhZ77b6uUjUFmZndnMYNltmBqRRZrn0CaSxnKfZtaM9dPKzv5liSjEL91MaVakEcIzWoAsVsaNDNQ652LrEF7UdgpozhdHAdXKv4rvYAPtWNWWz308IDu6/0ggclFocksbpQUG9Gq2N2AM1dYwSOSdLXuFTE3cKoWQEq9kDt8D3YKkKPtzg5YtrRc5zvUyWXdl7bnYMQY52DcMruoYABn2XcEpZIZvRBGR4pAh7UhC7ISQfM0CA0jFf4tiQLAAVR/tkZzUPXMVDIJO4R4tW66sVBNAjRrDc+QOq8KRtln006U7dwSHUGRmgMwCglVRY6VQpYgCyCNyOfYk2eBGNHnrox1MTB1iJA1XqWIBWnqEFtiOVGp2fgPZ4TOF6/wCOkhkaKVSroaZTX+QQRwQRRBHBBBGfTel+dSJYyItZB3AhUrLIIoy6sAzN6JNcHhQwIK3mh4Ol6mJWlR5TTLCQdWouTov5L/YgNYXyNckYTo7YYmXR7HzGsxk35joezM8WwYKeGFcggEE16NEWPwbGQsudidjGMYAxjGAMYxgDGMYAxjGAMZO+N+Jkm2K6gLVs7LGo29C2NXwx/wAKT+Muuq/Qk4UtGyS17CkofR9B6vkEAfY8UDzUWirnFOmyj+L+NaeVYkKgtZtzqoCgsST/AIB9cn0LOdT/AOT+nSLSR3E4oueF05W6ganlUC+QQTfA4o2nR/A9iPWKJizA79QTHbFQmyQljr2hZaq2ZRdhWGaR8KyuY1mCyAUdo441B8f3lYMS6hldd0urXm2yLMJzk32WWsMKxonRrvrGg89ZIiFLa7WG5LvKDrzX42YAH2OvJlZ43JdRoe3rEA5IWylFCpICkNbKDxsc0jqv3G6iLU700qrs9QlS6syalQwABHkbBplYDY6eqldU2VGBdrkDspLu1a7OnDDUHgpqLXgNsTU82Vt9o29GySS6KUQMQY+xszMQDsf2nBW2ohRwONj4ktW/PdenbpQSza7MGKu6b6tbniQ2TyARzYJAOa2WN67g0Q+MnGo913dFQvG1UCFFf/F6vlnQyGIt3QyU7yHRo2HrVy7BhYVh5FSK9YN8OWt9xadB8fGilzKjysQQXHeU/lNtT5SE3QB1b031yAvTg9Spi6gdqZ1dwBICdaA2UjXt21cFiBvweAdx6CORuljEk0xLKrknVCBUjBWA8CRZC2W5B4Js2/8A4WiMgQBUVpHLuQ8r+IjbyYEaN3I+AeTY4/pHPFuFuT354fo3dJ8cI6ZyXerJCtKQ6bm1ZwNnK3sTQCsB/Fw/kPliqsphctGbkQuT4FwyqpXkAxDbyqi41FOakfJ/JCNSwPbe9Xci46No223mFBsAAo38bamufg6HuhZm0WNfF0WqFVspXWyzAM4sc0ovbXJM3NvV6JefNedLlL+p4V7kutNRWLbUgAqxVTFdmLyLHYm2aMktrRiRo8jbTLuoQi4yu6+K7BNVNMOPB+DZF7EZZzfACSPtBNCxDzMSVAVr1SIyFfswYFaoFSf+lTHk+NMcAIClCSoX2w0YuWLUO3qCeL25NhdgoFvaQqlvznzPcPxEH+mnClZIu0zQzggC1AKs1jaNgQFKfz6+ynKjperjXp3cMVMioUXQf7qM1FK8RGtsLNEljw2rXt6xpJD2WARpG13FWxa2XdybbcFwCzHk/auBpjtInPUox8ypJXSm+qo1jgCgaAJof8cHdpKK0s8SxEpGQnb3AZdFJuMNQ1Unk/eirbGwPzk/42CQxMxMcYYVTFYVIAVW2BFdoJwbv2RyWNaOo6uUqCWUniNHRlZVJFVQNjwCgEXS0R6BybD8kqsqsp8BrJaiViDspjZCe2i6snCqaNGqvIM1Kt+r8zgeqlZmLMdmJNm7s/zmnOz+V/RYJd4HRBQIikY8EjlBJyPdfYitgGIIJzlet6CSKRopVKOvDK3BH5/+svZ6EMSM/dZGxjGSaDGMYAxjGAMYxgDMr7zGSOg6VpZUiQWzsFXgnljQ4HOAfQv0+CsEbQoFKqh3QgFiQrOXIWyBs3LXrrQ9nPfx/wApKsoWt4CQtON/GMqVKM2zWoHkq7coWrgsM9UsWy9OSpjiqGLnZGsGMsCg2bZgVDKvHc25N5MidpEKBoKoqghLvwD5BIeBDQ1O1vqfIBrLDM85O5Ng9LI58ZCySCnkjotsrKQp7ci7NqaNGhyV2LAZE6b4WJm6aIsyySUYyHVUqgGlUBP2xswIAAJVQx18i2t/kN2KtKJZKZtbdAicuwtQ2hVubJ4oBrIvNX/mM0elKqslBNw4kQryQ4HHJLbGx/cg8qRZPQsOl6cr3FNsYT916olo1Uctz5wyAobNXY1qjeV0vSORqqFkZnSEItgxx0HYkLqTYsn/ANRbkUOifqxGsrH2GChWFRrovd7zGje3Ia7fVHOtqRkP47qe5CgZ1kWUmg6ndnitGkVjdyNSOBqANSBzsC3OeUcysoY/hwxXQbLfBKbsCxFLd17IADEBqIDE2oixrU5p1VrVI5Cyhlcg2rpdaGipKik8aJXg3z/GwWxWYM/lsi6I1EHyNqv2U3SgKbFb5QHrhrJQQ9vaSKiV03KBpAwAY2oUBbbUg/wBgtFypru0J46+lDLJIbEgjMiq2jSkM5thVgJWwOxN8UQM2/HyS9QVkDE8hKnAQMspKOSAdQq/hkrm/qeDp6sFFZpJBsWJKxAPbOEK6lrPIry4B8CR5cyekgZ+lCi1k8jGykKWPIDBqIPiEtrBOouyuDhm6h5vT136EaX5Fmp3iVkhCO6v9SxVgvmq67jUqL4vgDnJHxvXESSh2SMSAOp8f2ZdXqMOw1SYrRoEkcj7Xm6JVQmER1IE2kdiSxeJzdngULZtaqlUcWSYPx0kkqO3iU7izTkhZm1DFQdAfYVRY5NMSDRyUVtOMtKS04tfHx2RMVxIQUftJFsHMEbEluSEiMgoqtX72YqTRbyzTP8AHtHEsYID8yljIEfyCsCux1UE6tRIb1dfXJvY2VEkAVVbbgtCxiPcZjGoW0QsDHZKhiVavIHI0/TshLHiwGkakRQACG2b+myW4S2NCgWG2HZOC6evp/fjvttRRdd8jIq6E6yMRtzZ7ZBIW/q3PkCPrtwaNAZ5ZSe5JyjIQZHtUOjPYAFE6KfI2P5vbM9V07NIztG3gwRmN0pZth4F6seY0BAA1/gs0n48Q6OXBLfZV31oHcFiB/ChefV8UAcHpOajHRc53kFIgtMDTgkqZFQXXlrQaieWPskmvWynOoeFwgAWIsQDZYq69OvmNC4IGysQGPJWvwt5W9Lrt+05MNCpJT2z3gNRo6r4EE2tihfuqywRWUwh3EkbqR2XBQSBC1NC4ux9js58TfjwLg5JzuS59iT1U+x0Cox1dh+4tlCu5AkYcFgT5EH2OOFYauory6VmQw0iMlSElX8iyKykRuzkvs1kWDYBOVi/qCJBEI1Zin13RT/tBtWJNC7Zh4kcGrvJKfMwoiuwjXqAG2ZndmVCAvbChF1JGxK8/YWdhrg6Vh0ktqOS+Z/S7QVUiSEtqUQNup/p2Uj80R/kfngmoPTm6INj2CDfH9s+k/8AifhcfcMo17dgQRVI3+6AFW1+1HmyQP8AjklujcglmdjZCPIpiYIbPbZn9ISNuGBssbawMnMzd/6XHRo+edX+nJ44+460KBItSyg8Asl7KLoWRQJANEgZWZ9c+C6J9/MKBLRKNTK1gI21mmVlNcNRtTdjPlXXRayOta0zDU2KokUdueP785ZOzTAxniNprYj4xjJOkYxjAGdL+joPOSXV/wBpL7igFYyxC23ieSpYCqINmxVjmwM+k/p/9PNDBTWXf9x9VLaqI2tUH/8AQlGcH1zxZF3WTozxPdrvPUMxNstgOHUr3FctKNlQL7I2RlALgktZBZjlOxle2jQ9sXGxJii3u2KMzIqudgfIWdeCPWWp+di6eA0hLTkkRk/tgM22zCMCwU0pQFBX37IyN+n+rZwWlCWyaIjwKVkCldnXYaMyUfGiLK8EWMqjhppOTRKCxwxmSIskTsdXjeRkojx1kcalRp9fuCl3wUWq+G6xnHUTKFYsV8CEjJYcKTShb9nwo3ZJ5AOz5vqZJEkMoYBQ195jIwksALagrtTAFeNdjdE2OX6LqnXxVmUN/wBLEf8A1/a8mrLwws8OeZcwSTQSEL4qOV2bYJ3CCumvIJULdU35Na3lsP1HbxpEpARNSGOnAqtXRSFKuEcNwARY93lIOpG6KBsqnyMbEl+b9EbDm/8Akefr+PUXTOXkYsCj2WkQ6r483q1ci7CMVFgXQGBLZ5iz/wBcRtHM4nlekJ0JeOJye5EjMBs5LakWNbb3s1dDB08f+nAemDbMY7Q6BzvrGb5UDaufLYjnOQJRvHcGmO0Yj7Q1XhXY2wcD35WRbHkctb/GfMExSBpQlH/cBYvy6J3CeSeCthR+AdSawzLGIPyPx88PUA7sqONIyu7+HAYHf8hq8fqD64Azd8LHSqjMUdmckkkBuR+7ZUqQrAi64si+eOgTp0dunchJda7AVi2zkqbAJ4Gy3zVKte1KCpk6FGEYktxs5IRA6FIvbBvyoYgbegFdWN6jIOfEtw1+Xhfx5sQZi0nUJGBE1XxEW8V1C1wTwBQr80PxnQQ/HxoBqhBUSNGARHo0ZZlO6+XrQKxtSUs0eMqPgugIkZfuGijLq1s69wsCkX/JQW8TVm651zoe6ydouNgQUZ2Vl2Ka7S060HDhKNlWH2+xyapWYydzUE9F8/wRj1pRu6zhnX7xvchJUjYe/pqda3shgb4DGO8TR7CUK0i9tFES7VIQ6BKtfMxhXoDgH2vvN/WzIpkY/uHYNHQZWRWVrjZm/mOipP52v0CIvcaR5FReSJI91FoqgBpixBAoErfN62BewBjc1UFVVz+bnjo+nc9OkPl4lQSgEih3ViZPZUVd3wGAJsWA2V6ntGOM9oCTT7oSgZaaiQSW8w6lOeQpYBhWRf8AWyvJGkMTrCxpSL82PoiiO4xOhJF2ePpS5XdYzdR1Mbgxsb1ah3eF2ZpCGWqrehZJ1v8Ag5Jb2beremr53GzqevlnKpr2Y2c6hQ6qS7IoVzQP8Gz7FfkAZadf1aQwmIM1kKygFk2DkhwYyCsXkeG5JvjYeWIejSJy7OOxEo2YFioaYhhJZsXoV9km3sAcZL6n4yIgGax5HyMjuAHApY7bUgFmNnkggcFCAoxliRbVp0unOtfU5HqOoDSDYM7BSWDa/wDJio1ABAa/f+ONeZh6Je2pQgSlQ2jxFzqDQ0ZgFPFt6PBrkizN+Y6OGGIbx0SutxtbbA880QL8+aF+Y9qSNi/DxmMcKDrHXtlDzdqyCCCU1ugP+s/kVg7JYlqL7/t9jz0/wxU1I2pU6OWd1UggB4ko0XVd19V4H37En5SJ5WRElIj120VWGqgnyYoTu+payB5bWA35lSzJJwmzx05mBGq0XQagg2DaqpOpZzZPsZhZ0CiXYbIdbcJIOXAUMGFsNrPP590BkGcZSTPD9aiRLHE5IKuYZSCaBJJge/rYJIYcuSQfZA4j9SwxrMTG+243fgDV2J2Tjjj3/a65q8v4NRUOskcqGnEYDlSH++lqy0m/AuyF5G3MX9XsjoXtTIkgRGQCmh18dvRB8bo3WxAoKoyVudOD2cSu85LGZrGXPQMYxk/4b4tp5RGOB7dveqWAz1+aBusBuiw/R/QB5+46qYunBklD8ggfVQtgMxYjxJqgxPiGz6N/q7YSMjr9GDf1/tkSdwSFV2dqc+NhmkAFKRlF8jKYEi/0iqyuTHHCVD2hAJchV2YtQuRWBDqarUa6pY5hKkksCIdvIRuZCsotgrK5PnxyNjwwBKkFhTfU5MSdjrOhmbrzLKEQiT9tYwJBsNimi+iTIL1quD9RoDD6oA32xuL7e6LsCw1tkb7lV/bGxPJYNQJAMv5jqULeBLOdtQA+xYHt9yiKMbRhfwGpKobWdvx0PjsjSpKgCokoeJyASajRYJF5trYmyf8ApwYu9yDH8UGk7YZf31IbwGsQN7MoQsCq3dqRwFsgkg8t1MDRyGMgh14IIZTZo1TUR7GdofkUhndTEoJPde5XRXcKSimJVCE2STaKa4GrWTW9d0CdQm8dCVFAVYxt3FVaLD1qFC8cGwaNa7Embwmo6N7lPFIkYYC2tCGYHU0wBqq4Abg/z6vnOj/TXRmRTqVpVLy2CAgUH9yavsRYKjklmStazn4XPbAtAAWIIB3JcLamh5AH0D+Sa4Jy8+H6phE6RxoBIFJkYC0Uvyof7Neo8fZYccA4McVZlXjznHiV5I3Oir/py9h3hUEl7Uk6tW5Fg6HgDwKm6tPiezpJBG4l3ka45THFNuV18FZv3AVLKdaf3WwNZG66BpnCK06sOFAQEENq1mK+42xQWSFFqgCqKVanoPkp4ZGMkgjZ2qUMrWhQjh1C/kWunNg8gUCCKSi5q38F/C7+S6NtFiLlJI5JOVRVeVSRRO2u0vOpV6IpTVE5LWf9oClVQpVdDGQsSWSEaQA2wCpfN7S/lrPLfIhZCJQ0igvSgKgoFh5UlHY+VkLV0BfvJA+SkjCurBmVm1e1DALqw138BHbK3iD7bkChkEqFRS5Z0ZjiWYkAdw0GpVkpr2DSk2wTZBQ9+N+vcpGJ2hVgZlreNn7gJUMP6yJA5BPlTKbA8WUVxT/LiU6g6D7eZd1QkUxUq5NWWNEHa6PvLyFw6sBUlKt9M5iluTgExFCGQkcXEdlKj7ehJzTwsjvnh4Fb8h8hIngrsdSCVfR9PZKAEcASF/EgXtyFOZg6ySRVR5EjFWo02EhFaIQtqqLxwRQ9tZ9RPnOkUzbESaLp3UbQlWVirQq6swfgEBvGz+Blv8R1/wCzPC5DRqDI5pC4K6r9+OT9rNiloBvWDq0SWlmieLtlpaZiF7jyIxmAD0g2kKgqt7AUTtyKyT8Z1iyhkiQRxlWUdugQzah9nYCRhWtjja/+lSM29P0iPRWEOz8rLNTEcAbaSkBgAVrVFBtAaPA2IixFatYxu6x7b2rrTwsSOVMnacH1Uj6tdWMJ6prqbm6bx7iHcqQ2shJPiCNt7+m78+iWJssSFzPWdTHG7KwkBLMFCaBvslt27C237ZDBhdMarI/w/Q+aPGbAaIuBzHqCrFaUWT3BYP8AUVY+wM1T9R+0ZBCpB2DuzsrGtm8yTSEqWU23lQq7sxZk8KnqVE8sBnU1Y1X7J22aqsspfX0DbKeeKAIvNk/yd7GOwgLduuGQ6liQobxptm2XgcXzxknpPmzbSJEqszoQxEhKlVK2xJu+V5Jv3pRckZi+K06pWZypd1AJ7Y5cgFj5UgUMo5JosB7GDozRTqS6aEaOWKVN5pPENYiU08hVQbIAoIa0DAnU3Y93L+H5fsaas5ACLowNqTsAUo0fSjgHcVTm93V/IlCYY41KAgGgGa0oIaKjdxVagAeIJvNXWO6x9hTRksdtlW0QEnajbE3/AEqKFIQxo43M221ppe3gevkelUSpDIy2irUm7dvR9igfkO9fwCTRABIXXKX9XII1iiGp+zbKpVWGxTdCDTKSpFkbWhs8kZZLAxpupL7EahSqjuAMreQcahrB4JpiDRBcMaP9Vu26RuB4rsKUJxIdvqPr/wCn8c5KOvBSzIocYxlzuMrnbfp2dIul7jINgSwJRNvFlCuj1YQMRbG6ogcEqeKjHOd/1PSyPBD0qN3nT6EqOUtaVSTsv0Qcc8akji6yMsSSS1PHSdQzo7yL5Es40WSRZQvHZdgbCJqx1Fg350PIe32WKTeTV1a7jjVE3oyaWK2CMG1KmgE44YZr6r9XOzRSJrTr+7xHa8qCylQoDWS1MCfrZbJTlUVomRpqLKkdukZosllgwYsGDGq5K0VN7ZB5c813L6+Ou/H6FJ0QuQyAUSQzlmPjRbysMGNAXwxuj+PVp0vTxd5EO0h8rD31EcfHLfU7otOCyrVXwdaytnPbJlQagMCnLlbUhgp2OzKsgZbIv+5N46T5SW1kZmUtfafySySENKprg8eK8gMKP4g3fb7SvnPMsfkegKOrbytOxYMI/NmR44+3Cr8lzv42AVK03IYXX9IRcYkO0akWPNljXZQbVTyp8rKkWT7uq89TMzEhm0BVdwdlDqABQAFeqYAr5A8A+299fEyxrpQ1CqPT0CboOLFklTxYooGI9EFo0r359yo7z7Oaos3IACi9thqv8f2AHGdP8Wva6cMxAErKSSNG7amlQM1brwx1Qc2f7ZUfFfFF5g2jFVJLq48eAxovYBU6t7paBsgHLyXqLLd8shJbxdXRD20b8g7FNkiBFBhqg5CUJZfGq6R76frhHvbSOwfcmVlkIiQq3mx4DWwBAJ/Fjhcrfk9JHAQtJNKNDrsRwVjTU8lmZAFOp9n8cqaqedAdSj2HJ8m2pL4BA8g12LDc2OLHPU9P0S1GAYyI/HVn9sLkZ6WzIDYYnVvsAvvxhkZFHVvcqIvjXRh0qxs0jbEv9QddkIjH9SjRwW55BqqBMfpmWMa7LJ22dwBTqGUEXwWGptfXvX7Cgcu+phhiuaafeahrudSyGtXjQbKsYJNCxWp4Urzz20oUzWhjCr3FTVDUgcIhArZRQBr8MQfyMkiML956P5vj02LL4SaN20RSCI6MkaWV8gQ5U0oNcW7aqBtwRmeo6k91WYxoX8jUUMjD0R7UkDgc7GwfQBrMfG9Wyq8uo3m58mpjqrDfXXWiS1A1ZX3Yz18P0U4lWdoe2EUgbmSJWGg5V0ZXQ9sE7CwQCSDyMgxcUptvp5W2U8xJEhVixYryQqkk8qTfkpsX/H9+MlfD/IGObYMVJ12Acg8clLDJ42ATyT43djJXy3XxMkjr4SBVAjZjIWF/byvTW7ssLsePPEafopVi3WMjYf1jyCkCjy2wsKD9QDbEH1knRbcdev6JUXyDBtSv7zkdsO4QBuVWYtYKajbg1THawQbhdT1j7FwQEJAakCg6hK8QzbN9CSSSSeSc1fAM6yE7arXmATGKBHDMEagDROwojg+8mfPSCSTUMdgQioqoQ5AOoAX2S7E+qIcHiguBpny/s2dL8qsKJQDKPJeSFXnyJ2B2cquo4Oq3frNY6x0RXZSJGZmLEBWJZSytRHkpVwd/Yoa/30fH/FE69ygCGc2uzUCwAAYVsf78VX8EZY9U8fsuKtQEJ+zEjemJJSv21NUa2oLyogybWbKtSR06PHFCyqe6Y42NkkMF2ZCVCqCDv/VdgEbUazXB13URyI0jERgSBHZSAQFPkpq7Ab0R+bIPoR/9fI769PrrGrBzFsqayDUx8gUgLAWK5YU10ctOhnmIVZCUkd97YDn7SWNm9cN6+zMwIPNjCVwbuu106lL1XWRvK0q1wigRKSNxyrUTtzsN6AI59Zug6l5ifNlBOyBymqyFWUM7KFWMAleSoXyNjksLPpunRWLMEV22Ze+VFCPYKoKupI20f8m4glGyMjdR2S0bQ0SeXKgDS9fs3PBv2fVmhdAi6l0r1/ZH65gFN8FVCkrGqALchIZqKszbEbAV/SBQzjJ+oZ+WN0AB/YD0B/bOg+TiuA91j3E11Nh72NBS1k0UVSOTQT+HAHNnLI9LCVIxjGMsbHpc7np+gnEMfTAoW2IaUzLrCPGo1YeiC7XrtzwBwSeJ6VQXUMaUkbHngfk8An1/Y59DhRRrpqkXbS6PABR3Qki2LWNvH6gPZB5yrOfHm4rY2t8R0sS9yMSSRx2U2RirrWxcqw1PBFC18lOyGiohf6vaRJ3bSKVgZCXb9vuMwP8AtuHK6hef6tvRoAbooI26neMNTkRtCW3MrEiiWd9iSSR3FWgQnJ2Y5F+Yk2WWNGUsrKSbDmvq/wBIlSKLUKaNcqvvjIOGrkrJvU9YEk2jQs7gASO7SssKqF1VtqWwzXRDFaA7Z4z38oO2/cd93jEWrjkGQxymKVI6JMfcKuAKUAqPRUDn+i6MyFEFasWKFtLMoZQd5KLhbP8AAvX1+ck9R8NOJPbSeUZVkIZqk+qiueG2FjxGrED84DhG6k+bc+46Ys7JGpKqR2llkNfRVP5pSCgjXn0Nf8mf0nUqAxZ2EYch5VUtFdJulGhIxVnoNftANRuc19T0s72QjaujPEkhIUwndhRsb8GRmY+THZaBBBqJunkSKSNkSEF/3CSftFdRquxHv8izdi6sYLJRb10e3OuxbzfNdu4ypUHhi7U+iyKwXdmfdV4A4CnVW5o4bqQYeoeZVazHoNhGqhoyIkVC2y6WGB543tr900fXhY1ZQFcUUKAh/ADkseB5V691fPGZ6WKEp4Jq4o/uOh29gqAUOoFPwWv0xPAwTkSVyXhzu9CX1nWxAVHHGo8D5l0e0ALqpI5+pBFiy6+yLyyH6YARfuJAQsQjH2akagzArwDsSKuzx+c5yXpWiMUjCk/cVSSG5i5I4rVhsp5N8j+Rk/p/lYUQ1surBhqxJcWCVNUQQ1nb80pIBAwJwdLLf51IHzUrEHckauajOq6NVE0vrhVFfz/2vZ1PUfuL037IRWQF9QRY/LMNrFkgleDXFis19V+5Mov7KADIRShRQPcWgwABF1/Io1meo6cuIwoIYpZeRybC7RnzP1HGtHgUPxg3SSpP+cplzMXUs4Q7NsiuiUbVW3CUSfEDS/rSt71vInTmPqHZLVCQ+m2/bDPR3GpDany97BeLDAEj3D1SFiu7Rqq6KFGzm+dSPajxFeyQVRmIYsIHyPU2sbHQGtiY1K07V5fgrfBpPHix9skxw4NMu4Y3SExxMJblBWN/PzSy0jqV8jr4gvfAlIABBGzr53a5EUCNk2EjBoXTVjFsrAlirjt2CCL51AXbK/ouvbXc/SVQpJPLF3C9z7jyDKbN8igSLvLbpZopEV2a3SwLctRopcgVgfsgFr+H2O3CZBlPOnbKmP8AT8gEYYOI2UbSRhZANidXGpuSPajdEgHj0BkjtSRGOSRrjjbt/tU4Ug7FQHOrfdmIGoo3YN15+OQu2sUZcGmXtbLotA7EFQi0CASWA/k5Xdf1JcpEzbKnkzH7AhddLI4qhY5HAA9AYLLPJ67eRsl69nHiSAQyB3NftFnJAB5H2qvXujfryI1XdIAQVBWpFjZ+aEjk8hT40NboH8ck6U6VpnEcKhnOl/WGnLAaryPHyFcWAp9ak5cdR+nBs8bdQhKEgSLToAiDY3wRAuxBY3wlIGJoKNMqjpz1IXSWknKoBVDzRhX2qrNsTVXQsDLT5ObRG8LUjlo7sMHBsMeVIJ1prbgm/Qys6JI2m1N6o21sNTImwACobMbNw1EkAEn+kZbHqizhEJagT5KiurAMwicHwZAAPIDWvsNSVMHNNP2iaW25A6eaJ9oYUKgLTsPrVj9yZ9dvdAAAKNFpSTm/5SSSbqC7BnVS7BRG0MdCthFGzLXgqGiAXIUBfd7F6sxM3bdAdbVIVIH15LaAggmzq9sFr0TZqvmP1JIzBlOhJDIykq60CBdHigeGoN6JJIvJOhKUpXHnPyU/UT0jMp4mGpVrZtQ++wb17Vf+5OVRyX8l1hdzbbAcA8D+5Pr8mz/k5DyyPRjsMYxkknpPedlP0kpj7A7ruFQSxFiUVorj8gCAWUAKAB4/kknjkek6gxusg9owYXftTY9c5ZxfOnuCXxVwbUBAFAJPAA5Hs1zkMxxYuS0Oki6ZoyZZnYtodI/Fip/y22oPBDLRG3sGr2dKnUkv3CFA23jJIbYqF8kp2/hQjAqu10BV1XSfKJ9njLyOpVZSS4OmtGvta6rRBBHjkzqvnZZGtjybeO2jdgxHLMFpQeObAAVuFs3lTieHN6V6vn7KkfJmKUOlCSNgYtWLBasBPKw1ej7sH3WWsXWW4aKRo+PJi18kMpBIjtfAagAcf0g8DKvoQvfAkhMgo/tsGBo0RRjIK/kigaBAphkj5L5q2KdtQQCCXAHNak0oAIKhfYq1P4oAaYmHmpJdNSxm61omRYJHZacKFZqWPydRF9iihWs/bVksm+RC6hm6hwDEkccSmxHtSqp+qgsQLbjb+9ljex19F8ydqiIRpCC5Kj0FN2Wu+bIs0DrxfIx8j8qqV23JDAFjKoLMwYCz7W+Nq5A9WxwVjhtOlv3mshgSp8XdD29QFU2Sw9gURyLIFix+Ac6DrIV0UxR/tyRhwiEMAW1V2WwSXDqFtiSNhseGOccPkwC7sWaRro/8vwzEgkj+3B9c8VnhPnZQmm1jjXayUHNhPwoa+f5yaNHgOXoW/wAp1/0iJFI23nUigbEDgpsbXkg3fNi6yqm+SQHWJKjBBAkIkYkXRY6gXz6Ar+x95XO954yUjqjBJUTpuv3+ws81ZPAJJ1FngAk1/k3ebF+WY8MAQCSfa7WNaYjkjXjiqs/zlbjFFsqLGT5U6gAAEAhjy1g68UfXIv8AyfxkSbqnclnYsSbJY2ST+Sfyc04yQklsWHSfKskUkQAqSrPIYUCNQfQU3yK5oc8Z4X5WQEMTdChsLoc8D+Byf/fIWMEOKfQ6noprh7ca33GUH2PLgBTyfyTRJAujrYFYkgVWIc7K1bOtQqQpO6oTwwsADU6nX8VlB0fVFG4Jo8MB+R+RnWL1DdPUnTilRR+4AxDFmDDy2IALCiF/j2CaFWcmLFwenXm/0NM6KgpC3kSrKVZaApvIkWQPEg2fsv4HM3r/AJmWRPNQA4ZpSgbV2Ylm3VCCoF8qK9kk+ZysHV9wnvy+ZB5c+P8AGrEeVn+9gVyOTknrOoRdpYlBDsVNbR0wvV6UAo1X6Ao3xqRcGahWj351PPxfXqGkIZQVQksNEQC1NKjofJjx7s/4yT81asQjGPQa+HjsI2/bLAHU0Bdk/wCfQym6n5iMK6r57E0WRQaI9mhRauCa/Lf2OV03Vjg3s380Rr/+/wBv+38Yolf5255tib1PVCNfZdyxZtiSATRDXd37P9Js0brKiaZmOzGyc8M155y1HdGOUzeYxjJLDGMYAzIOYxgErpOvaO6oggghgDwasi/R4HOZbruQasD2Dxf8jxrjImMEUtya3y0mugOqXZVPAE+rNe/++RNznnGCT0GzDNmMYAxjGAMYxgDGMYAxjGAMYxgGQct+j+cIXR9iti6Y8qKIWvxyBypFi/eU+ZvBWUVLcvuo6rpwpKm28lACFbBIpjzwNdhQ5u8qh17gag0OLo1yPR/zkbbMZFEKCXiZJzGMZJcYxjAGMYwBjGMAYxjAGMYwBjGMAYxjAGMYwBjGMAYxjAGMYwBjGMAYxjAGMYwBjGMAYxjAGMYwBjGMAYxjAGMYwBjGMAYxjAGMYwBjGMAYxjAGMYwBjGMAYxjAGMYwBjGMAYxjAGMYwBjGMAYxjAGMYwBjGMAYxjAGMYwBjGMAYxjAGMYwBjGMAYxjAGMYwBjGMAYxjAGMYwBjGMA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" descr="http://t0.gstatic.com/images?q=tbn:ANd9GcS3RqeuXBycU7QwTx1kknw9JSAGXO5TRebSHA6E91W9tjOVi7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3305175" cy="247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err="1" smtClean="0"/>
              <a:t>Hutnícky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výrobe</a:t>
            </a:r>
            <a:r>
              <a:rPr lang="en-US" dirty="0" smtClean="0"/>
              <a:t> </a:t>
            </a:r>
            <a:r>
              <a:rPr lang="en-US" dirty="0" err="1" smtClean="0"/>
              <a:t>medi</a:t>
            </a:r>
            <a:r>
              <a:rPr lang="en-US" dirty="0" smtClean="0"/>
              <a:t> z </a:t>
            </a:r>
            <a:r>
              <a:rPr lang="en-US" dirty="0" err="1" smtClean="0"/>
              <a:t>chalkopyritu</a:t>
            </a:r>
            <a:r>
              <a:rPr lang="en-US" dirty="0" smtClean="0"/>
              <a:t> </a:t>
            </a:r>
            <a:r>
              <a:rPr lang="en-US" dirty="0" err="1" smtClean="0"/>
              <a:t>pozostáva</a:t>
            </a:r>
            <a:r>
              <a:rPr lang="en-US" dirty="0" smtClean="0"/>
              <a:t> z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spracovania</a:t>
            </a:r>
            <a:r>
              <a:rPr lang="en-US" dirty="0" smtClean="0"/>
              <a:t> </a:t>
            </a:r>
            <a:r>
              <a:rPr lang="en-US" dirty="0" err="1" smtClean="0"/>
              <a:t>tavením</a:t>
            </a:r>
            <a:r>
              <a:rPr lang="sk-SK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redukovaním</a:t>
            </a:r>
            <a:r>
              <a:rPr lang="en-US" dirty="0" smtClean="0"/>
              <a:t> v </a:t>
            </a:r>
            <a:r>
              <a:rPr lang="en-US" dirty="0" err="1" smtClean="0"/>
              <a:t>peci</a:t>
            </a:r>
            <a:r>
              <a:rPr lang="en-US" dirty="0" smtClean="0"/>
              <a:t>. </a:t>
            </a:r>
            <a:r>
              <a:rPr lang="en-US" dirty="0" err="1" smtClean="0"/>
              <a:t>Ruda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v </a:t>
            </a:r>
            <a:r>
              <a:rPr lang="en-US" dirty="0" err="1" smtClean="0"/>
              <a:t>peci</a:t>
            </a:r>
            <a:r>
              <a:rPr lang="en-US" dirty="0" smtClean="0"/>
              <a:t> </a:t>
            </a:r>
            <a:r>
              <a:rPr lang="en-US" dirty="0" err="1" smtClean="0"/>
              <a:t>zohrieva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k-SK" dirty="0" smtClean="0"/>
              <a:t>sulfid </a:t>
            </a:r>
            <a:r>
              <a:rPr lang="en-US" dirty="0" smtClean="0"/>
              <a:t>me</a:t>
            </a:r>
            <a:r>
              <a:rPr lang="sk-SK" dirty="0" smtClean="0"/>
              <a:t>ď</a:t>
            </a:r>
            <a:r>
              <a:rPr lang="en-US" dirty="0" err="1" smtClean="0"/>
              <a:t>natý</a:t>
            </a:r>
            <a:r>
              <a:rPr lang="en-US" dirty="0" smtClean="0"/>
              <a:t> </a:t>
            </a:r>
            <a:r>
              <a:rPr lang="en-US" dirty="0" err="1" smtClean="0"/>
              <a:t>vytavil</a:t>
            </a:r>
            <a:r>
              <a:rPr lang="en-US" dirty="0" smtClean="0"/>
              <a:t> </a:t>
            </a:r>
            <a:r>
              <a:rPr lang="en-US" dirty="0" err="1" smtClean="0"/>
              <a:t>spolu</a:t>
            </a:r>
            <a:r>
              <a:rPr lang="en-US" dirty="0" smtClean="0"/>
              <a:t> so</a:t>
            </a:r>
            <a:r>
              <a:rPr lang="sk-SK" dirty="0" smtClean="0"/>
              <a:t>sulfidom </a:t>
            </a:r>
            <a:r>
              <a:rPr lang="en-US" dirty="0" err="1" smtClean="0"/>
              <a:t>železnatým</a:t>
            </a:r>
            <a:r>
              <a:rPr lang="en-US" dirty="0" smtClean="0"/>
              <a:t>. </a:t>
            </a:r>
            <a:r>
              <a:rPr lang="en-US" dirty="0" err="1" smtClean="0"/>
              <a:t>Tavenie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opakuje</a:t>
            </a:r>
            <a:r>
              <a:rPr lang="en-US" dirty="0" smtClean="0"/>
              <a:t> </a:t>
            </a:r>
            <a:r>
              <a:rPr lang="en-US" dirty="0" err="1" smtClean="0"/>
              <a:t>dovtedy</a:t>
            </a:r>
            <a:r>
              <a:rPr lang="en-US" dirty="0" smtClean="0"/>
              <a:t>, </a:t>
            </a:r>
            <a:r>
              <a:rPr lang="en-US" dirty="0" err="1" smtClean="0"/>
              <a:t>kým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nezíska</a:t>
            </a:r>
            <a:r>
              <a:rPr lang="en-US" dirty="0" smtClean="0"/>
              <a:t> </a:t>
            </a:r>
            <a:r>
              <a:rPr lang="en-US" dirty="0" err="1" smtClean="0"/>
              <a:t>tavenina</a:t>
            </a:r>
            <a:r>
              <a:rPr lang="en-US" dirty="0" smtClean="0"/>
              <a:t> s </a:t>
            </a:r>
            <a:r>
              <a:rPr lang="en-US" dirty="0" err="1" smtClean="0"/>
              <a:t>obsahom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sk-SK" dirty="0" smtClean="0"/>
              <a:t> </a:t>
            </a:r>
            <a:r>
              <a:rPr lang="en-US" dirty="0" smtClean="0"/>
              <a:t>60% </a:t>
            </a:r>
            <a:r>
              <a:rPr lang="en-US" dirty="0" err="1" smtClean="0"/>
              <a:t>medi</a:t>
            </a:r>
            <a:r>
              <a:rPr lang="en-US" dirty="0" smtClean="0"/>
              <a:t>. </a:t>
            </a:r>
            <a:r>
              <a:rPr lang="sk-SK" dirty="0" smtClean="0"/>
              <a:t>Ď</a:t>
            </a:r>
            <a:r>
              <a:rPr lang="en-US" dirty="0" err="1" smtClean="0"/>
              <a:t>alej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takáto</a:t>
            </a:r>
            <a:r>
              <a:rPr lang="en-US" dirty="0" smtClean="0"/>
              <a:t> </a:t>
            </a:r>
            <a:r>
              <a:rPr lang="en-US" dirty="0" err="1" smtClean="0"/>
              <a:t>tavenina</a:t>
            </a:r>
            <a:r>
              <a:rPr lang="en-US" dirty="0" smtClean="0"/>
              <a:t> </a:t>
            </a:r>
            <a:r>
              <a:rPr lang="en-US" dirty="0" err="1" smtClean="0"/>
              <a:t>rafinova</a:t>
            </a:r>
            <a:r>
              <a:rPr lang="sk-SK" dirty="0" smtClean="0"/>
              <a:t>ť</a:t>
            </a:r>
            <a:r>
              <a:rPr lang="en-US" dirty="0" smtClean="0"/>
              <a:t> (</a:t>
            </a:r>
            <a:r>
              <a:rPr lang="sk-SK" dirty="0" smtClean="0"/>
              <a:t>č</a:t>
            </a:r>
            <a:r>
              <a:rPr lang="en-US" dirty="0" err="1" smtClean="0"/>
              <a:t>isti</a:t>
            </a:r>
            <a:r>
              <a:rPr lang="sk-SK" dirty="0" smtClean="0"/>
              <a:t>ť</a:t>
            </a:r>
            <a:r>
              <a:rPr lang="en-US" dirty="0" smtClean="0"/>
              <a:t>)- </a:t>
            </a:r>
            <a:r>
              <a:rPr lang="en-US" dirty="0" err="1" smtClean="0"/>
              <a:t>naj</a:t>
            </a:r>
            <a:r>
              <a:rPr lang="sk-SK" dirty="0" smtClean="0"/>
              <a:t>č</a:t>
            </a:r>
            <a:r>
              <a:rPr lang="en-US" dirty="0" err="1" smtClean="0"/>
              <a:t>astejšie</a:t>
            </a:r>
            <a:r>
              <a:rPr lang="en-US" dirty="0" smtClean="0"/>
              <a:t> </a:t>
            </a:r>
            <a:r>
              <a:rPr lang="sk-SK" dirty="0" smtClean="0"/>
              <a:t>e</a:t>
            </a:r>
            <a:r>
              <a:rPr lang="en-US" dirty="0" err="1" smtClean="0"/>
              <a:t>lektrolyticky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Rafinovaná</a:t>
            </a:r>
            <a:r>
              <a:rPr lang="en-US" dirty="0" smtClean="0"/>
              <a:t> me</a:t>
            </a:r>
            <a:r>
              <a:rPr lang="sk-SK" dirty="0" smtClean="0"/>
              <a:t>ď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sk-SK" dirty="0" smtClean="0"/>
              <a:t>č</a:t>
            </a:r>
            <a:r>
              <a:rPr lang="en-US" dirty="0" err="1" smtClean="0"/>
              <a:t>istotu</a:t>
            </a:r>
            <a:r>
              <a:rPr lang="en-US" dirty="0" smtClean="0"/>
              <a:t> 99 </a:t>
            </a:r>
            <a:r>
              <a:rPr lang="en-US" dirty="0" err="1" smtClean="0"/>
              <a:t>až</a:t>
            </a:r>
            <a:r>
              <a:rPr lang="en-US" dirty="0" smtClean="0"/>
              <a:t> 99,8%.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- výroba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sk-SK" dirty="0" smtClean="0"/>
          </a:p>
          <a:p>
            <a:pPr marL="0">
              <a:buNone/>
            </a:pPr>
            <a:r>
              <a:rPr lang="sk-SK" dirty="0" smtClean="0"/>
              <a:t>Meď sa na technické účely využíva ako čistý kov (asi 55 % produkcie), aj ako zliatina s rôznymi prvkami (zvyšok). </a:t>
            </a:r>
          </a:p>
          <a:p>
            <a:pPr marL="0">
              <a:buNone/>
            </a:pPr>
            <a:r>
              <a:rPr lang="sk-SK" dirty="0" smtClean="0"/>
              <a:t>Až 75 % medených výrobkov sa použije v </a:t>
            </a:r>
            <a:r>
              <a:rPr lang="sk-SK" b="1" dirty="0" smtClean="0"/>
              <a:t>elektrotechnike</a:t>
            </a:r>
            <a:r>
              <a:rPr lang="sk-SK" dirty="0" smtClean="0"/>
              <a:t>, ďalej nasleduje </a:t>
            </a:r>
            <a:r>
              <a:rPr lang="sk-SK" b="1" dirty="0" smtClean="0"/>
              <a:t>strojárstvo</a:t>
            </a:r>
            <a:r>
              <a:rPr lang="sk-SK" dirty="0" smtClean="0"/>
              <a:t>, </a:t>
            </a:r>
            <a:r>
              <a:rPr lang="sk-SK" b="1" dirty="0" smtClean="0"/>
              <a:t>potravinárstvo</a:t>
            </a:r>
            <a:r>
              <a:rPr lang="sk-SK" dirty="0" smtClean="0"/>
              <a:t> a </a:t>
            </a:r>
            <a:r>
              <a:rPr lang="sk-SK" b="1" dirty="0" smtClean="0"/>
              <a:t>chemický priemysel.</a:t>
            </a:r>
            <a:r>
              <a:rPr lang="sk-SK" dirty="0" smtClean="0"/>
              <a:t> Používa sa napríklad pri </a:t>
            </a:r>
            <a:r>
              <a:rPr lang="sk-SK" b="1" dirty="0" smtClean="0"/>
              <a:t>výrobe drôtov, plechov, potrubia a mincí</a:t>
            </a:r>
            <a:r>
              <a:rPr lang="sk-SK" dirty="0" smtClean="0"/>
              <a:t>, v poľnohospodárstve pri ošetrovaní chorôb plodín, na ochranu dreva, kože a tkanív.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- použitie</a:t>
            </a:r>
            <a:endParaRPr lang="en-US" dirty="0"/>
          </a:p>
        </p:txBody>
      </p:sp>
      <p:pic>
        <p:nvPicPr>
          <p:cNvPr id="17410" name="Picture 2" descr="http://t2.gstatic.com/images?q=tbn:ANd9GcTtRqIGwC6-gJjO-94pkkFBxm4JCig3zoIZCwrr1lfcsQ2e07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1"/>
            <a:ext cx="2009775" cy="1505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dôvodu jej vysokej elektrickej a tepelnej vodivosti sa tiež používa ako </a:t>
            </a:r>
            <a:r>
              <a:rPr lang="sk-SK" dirty="0" err="1" smtClean="0"/>
              <a:t>metabolit</a:t>
            </a:r>
            <a:r>
              <a:rPr lang="sk-SK" dirty="0" smtClean="0"/>
              <a:t>. Bežná medná soľ ako sulfát, uhličitan, kyanid, oxid a sulfid sa používa ako </a:t>
            </a:r>
            <a:r>
              <a:rPr lang="sk-SK" dirty="0" err="1" smtClean="0"/>
              <a:t>fungicíd</a:t>
            </a:r>
            <a:r>
              <a:rPr lang="sk-SK" dirty="0" smtClean="0"/>
              <a:t>, zložka v keramike a pyrotechnike, pre pokovovanie elektrolytov ako aj ďalšie aplikácie v priemysle. Zliatiny medi, bronz a mosadz, sa používajú na výrobu prístrojov a náradia v rozličných odvetviach.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MEĎ - použitie</a:t>
            </a:r>
            <a:endParaRPr lang="en-US" dirty="0"/>
          </a:p>
        </p:txBody>
      </p:sp>
      <p:pic>
        <p:nvPicPr>
          <p:cNvPr id="25602" name="Picture 2" descr="http://t3.gstatic.com/images?q=tbn:ANd9GcRc5be4-q6ONW_P-OcBKF0A-ArXIRzSc4_wAwH9UJH7ZREjZU3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191452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Protónové</a:t>
            </a:r>
            <a:r>
              <a:rPr lang="en-US" dirty="0" smtClean="0"/>
              <a:t> </a:t>
            </a:r>
            <a:r>
              <a:rPr lang="en-US" dirty="0" err="1" smtClean="0"/>
              <a:t>číslo</a:t>
            </a:r>
            <a:r>
              <a:rPr lang="en-US" dirty="0" smtClean="0"/>
              <a:t> : 47 </a:t>
            </a:r>
            <a:endParaRPr lang="sk-SK" dirty="0" smtClean="0"/>
          </a:p>
          <a:p>
            <a:r>
              <a:rPr lang="en-US" dirty="0" err="1" smtClean="0"/>
              <a:t>Konfigurácia</a:t>
            </a:r>
            <a:r>
              <a:rPr lang="en-US" dirty="0" smtClean="0"/>
              <a:t> : [Kr] 4d</a:t>
            </a:r>
            <a:r>
              <a:rPr lang="en-US" baseline="30000" dirty="0" smtClean="0"/>
              <a:t>10</a:t>
            </a:r>
            <a:r>
              <a:rPr lang="en-US" dirty="0" smtClean="0"/>
              <a:t> 5s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Fyzikálne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topenia</a:t>
            </a:r>
            <a:r>
              <a:rPr lang="en-US" dirty="0" smtClean="0"/>
              <a:t> : 960,5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err="1" smtClean="0"/>
              <a:t>teplota</a:t>
            </a:r>
            <a:r>
              <a:rPr lang="en-US" dirty="0" smtClean="0"/>
              <a:t> </a:t>
            </a:r>
            <a:r>
              <a:rPr lang="en-US" dirty="0" err="1" smtClean="0"/>
              <a:t>varu</a:t>
            </a:r>
            <a:r>
              <a:rPr lang="en-US" dirty="0" smtClean="0"/>
              <a:t> : 2212  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err="1" smtClean="0"/>
              <a:t>ušľachtil</a:t>
            </a:r>
            <a:r>
              <a:rPr lang="sk-SK" dirty="0" smtClean="0"/>
              <a:t>ý</a:t>
            </a:r>
            <a:r>
              <a:rPr lang="en-US" dirty="0" smtClean="0"/>
              <a:t>, </a:t>
            </a:r>
            <a:r>
              <a:rPr lang="en-US" dirty="0" err="1" smtClean="0"/>
              <a:t>biely</a:t>
            </a:r>
            <a:r>
              <a:rPr lang="en-US" dirty="0" smtClean="0"/>
              <a:t>, </a:t>
            </a:r>
            <a:r>
              <a:rPr lang="en-US" dirty="0" err="1" smtClean="0"/>
              <a:t>ťažný</a:t>
            </a:r>
            <a:r>
              <a:rPr lang="en-US" dirty="0" smtClean="0"/>
              <a:t> a </a:t>
            </a:r>
            <a:r>
              <a:rPr lang="en-US" dirty="0" err="1" smtClean="0"/>
              <a:t>kujný</a:t>
            </a:r>
            <a:r>
              <a:rPr lang="en-US" dirty="0" smtClean="0"/>
              <a:t> </a:t>
            </a:r>
            <a:r>
              <a:rPr lang="en-US" dirty="0" err="1" smtClean="0"/>
              <a:t>kov</a:t>
            </a:r>
            <a:endParaRPr lang="sk-SK" dirty="0" smtClean="0"/>
          </a:p>
          <a:p>
            <a:r>
              <a:rPr lang="en-US" dirty="0" smtClean="0"/>
              <a:t>je </a:t>
            </a:r>
            <a:r>
              <a:rPr lang="sk-SK" dirty="0" smtClean="0"/>
              <a:t>výborným </a:t>
            </a:r>
            <a:r>
              <a:rPr lang="en-US" dirty="0" err="1" smtClean="0"/>
              <a:t>vodičom</a:t>
            </a:r>
            <a:r>
              <a:rPr lang="en-US" dirty="0" smtClean="0"/>
              <a:t> </a:t>
            </a:r>
            <a:r>
              <a:rPr lang="en-US" dirty="0" err="1" smtClean="0"/>
              <a:t>elektrického</a:t>
            </a:r>
            <a:r>
              <a:rPr lang="en-US" dirty="0" smtClean="0"/>
              <a:t> </a:t>
            </a:r>
            <a:r>
              <a:rPr lang="en-US" dirty="0" err="1" smtClean="0"/>
              <a:t>prúdu</a:t>
            </a:r>
            <a:endParaRPr lang="sk-SK" dirty="0" smtClean="0"/>
          </a:p>
          <a:p>
            <a:r>
              <a:rPr lang="en-US" dirty="0" err="1" smtClean="0"/>
              <a:t>názov</a:t>
            </a:r>
            <a:r>
              <a:rPr lang="en-US" dirty="0" smtClean="0"/>
              <a:t> </a:t>
            </a:r>
            <a:r>
              <a:rPr lang="en-US" dirty="0" err="1" smtClean="0"/>
              <a:t>pochádza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Samskritského</a:t>
            </a:r>
            <a:r>
              <a:rPr lang="en-US" dirty="0" smtClean="0"/>
              <a:t> "</a:t>
            </a:r>
            <a:r>
              <a:rPr lang="en-US" dirty="0" err="1" smtClean="0"/>
              <a:t>argenos</a:t>
            </a:r>
            <a:r>
              <a:rPr lang="en-US" dirty="0" smtClean="0"/>
              <a:t>", </a:t>
            </a:r>
            <a:r>
              <a:rPr lang="en-US" dirty="0" err="1" smtClean="0"/>
              <a:t>čo</a:t>
            </a:r>
            <a:r>
              <a:rPr lang="en-US" dirty="0" smtClean="0"/>
              <a:t> </a:t>
            </a:r>
            <a:r>
              <a:rPr lang="en-US" dirty="0" err="1" smtClean="0"/>
              <a:t>znamená</a:t>
            </a:r>
            <a:r>
              <a:rPr lang="en-US" dirty="0" smtClean="0"/>
              <a:t> </a:t>
            </a:r>
            <a:r>
              <a:rPr lang="en-US" dirty="0" err="1" smtClean="0"/>
              <a:t>jasný</a:t>
            </a:r>
            <a:r>
              <a:rPr lang="en-US" dirty="0" smtClean="0"/>
              <a:t>. </a:t>
            </a:r>
            <a:endParaRPr lang="sk-SK" dirty="0" smtClean="0"/>
          </a:p>
          <a:p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STRIEBRO – </a:t>
            </a:r>
            <a:r>
              <a:rPr lang="sk-SK" dirty="0" err="1" smtClean="0"/>
              <a:t>Argentum</a:t>
            </a:r>
            <a:r>
              <a:rPr lang="sk-SK" dirty="0" smtClean="0"/>
              <a:t> - </a:t>
            </a:r>
            <a:r>
              <a:rPr lang="sk-SK" dirty="0" err="1" smtClean="0"/>
              <a:t>Ag</a:t>
            </a:r>
            <a:endParaRPr lang="en-US" dirty="0"/>
          </a:p>
        </p:txBody>
      </p:sp>
      <p:pic>
        <p:nvPicPr>
          <p:cNvPr id="16386" name="Picture 2" descr="strieb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2571750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777</Words>
  <Application>Microsoft Office PowerPoint</Application>
  <PresentationFormat>Prezentácia na obrazovke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Hala</vt:lpstr>
      <vt:lpstr>Meď, striebro, zlato I.B skupina</vt:lpstr>
      <vt:lpstr>MEĎ – Cuprum - Cu</vt:lpstr>
      <vt:lpstr>MEĎ – výskyt </vt:lpstr>
      <vt:lpstr>MEĎ – výskyt </vt:lpstr>
      <vt:lpstr>MEĎ - výroba</vt:lpstr>
      <vt:lpstr>MEĎ - výroba</vt:lpstr>
      <vt:lpstr>MEĎ - použitie</vt:lpstr>
      <vt:lpstr>MEĎ - použitie</vt:lpstr>
      <vt:lpstr>STRIEBRO – Argentum - Ag</vt:lpstr>
      <vt:lpstr>STRIEBRO – výskyt a výroba</vt:lpstr>
      <vt:lpstr>STRIEBRO – výskyt a výroba</vt:lpstr>
      <vt:lpstr>STRIEBRO - použitie</vt:lpstr>
      <vt:lpstr>ZLATO – Aurum - Au</vt:lpstr>
      <vt:lpstr>ZLATO - výskyt</vt:lpstr>
      <vt:lpstr>ZLATO - výskyt</vt:lpstr>
      <vt:lpstr>ZLATO - použitie</vt:lpstr>
      <vt:lpstr>ZLATO - použitie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Meď, striebro, zlato I.B skupina</dc:title>
  <dc:creator>Mamušik</dc:creator>
  <cp:lastModifiedBy>Tabuľa_PC</cp:lastModifiedBy>
  <cp:revision>9</cp:revision>
  <dcterms:created xsi:type="dcterms:W3CDTF">2012-05-09T18:10:15Z</dcterms:created>
  <dcterms:modified xsi:type="dcterms:W3CDTF">2012-05-14T09:19:32Z</dcterms:modified>
</cp:coreProperties>
</file>